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9"/>
  </p:notesMasterIdLst>
  <p:sldIdLst>
    <p:sldId id="256" r:id="rId5"/>
    <p:sldId id="259" r:id="rId6"/>
    <p:sldId id="257" r:id="rId7"/>
    <p:sldId id="260" r:id="rId8"/>
    <p:sldId id="296" r:id="rId9"/>
    <p:sldId id="268" r:id="rId10"/>
    <p:sldId id="378" r:id="rId11"/>
    <p:sldId id="562" r:id="rId12"/>
    <p:sldId id="563" r:id="rId13"/>
    <p:sldId id="592" r:id="rId14"/>
    <p:sldId id="564" r:id="rId15"/>
    <p:sldId id="565" r:id="rId16"/>
    <p:sldId id="566" r:id="rId17"/>
    <p:sldId id="593" r:id="rId18"/>
    <p:sldId id="568" r:id="rId19"/>
    <p:sldId id="594" r:id="rId20"/>
    <p:sldId id="569" r:id="rId21"/>
    <p:sldId id="595" r:id="rId22"/>
    <p:sldId id="596" r:id="rId23"/>
    <p:sldId id="570" r:id="rId24"/>
    <p:sldId id="597" r:id="rId25"/>
    <p:sldId id="573" r:id="rId26"/>
    <p:sldId id="588" r:id="rId27"/>
    <p:sldId id="574" r:id="rId28"/>
    <p:sldId id="575" r:id="rId29"/>
    <p:sldId id="589" r:id="rId30"/>
    <p:sldId id="590" r:id="rId31"/>
    <p:sldId id="591" r:id="rId32"/>
    <p:sldId id="583" r:id="rId33"/>
    <p:sldId id="584" r:id="rId34"/>
    <p:sldId id="585" r:id="rId35"/>
    <p:sldId id="587" r:id="rId36"/>
    <p:sldId id="586" r:id="rId37"/>
    <p:sldId id="515" r:id="rId38"/>
    <p:sldId id="567" r:id="rId39"/>
    <p:sldId id="598" r:id="rId40"/>
    <p:sldId id="571" r:id="rId41"/>
    <p:sldId id="599" r:id="rId42"/>
    <p:sldId id="572" r:id="rId43"/>
    <p:sldId id="600" r:id="rId44"/>
    <p:sldId id="576" r:id="rId45"/>
    <p:sldId id="601" r:id="rId46"/>
    <p:sldId id="577" r:id="rId47"/>
    <p:sldId id="602" r:id="rId48"/>
    <p:sldId id="578" r:id="rId49"/>
    <p:sldId id="603" r:id="rId50"/>
    <p:sldId id="579" r:id="rId51"/>
    <p:sldId id="580" r:id="rId52"/>
    <p:sldId id="604" r:id="rId53"/>
    <p:sldId id="605" r:id="rId54"/>
    <p:sldId id="581" r:id="rId55"/>
    <p:sldId id="606" r:id="rId56"/>
    <p:sldId id="582" r:id="rId57"/>
    <p:sldId id="607" r:id="rId58"/>
    <p:sldId id="269" r:id="rId59"/>
    <p:sldId id="514" r:id="rId60"/>
    <p:sldId id="297" r:id="rId61"/>
    <p:sldId id="311" r:id="rId62"/>
    <p:sldId id="561" r:id="rId63"/>
    <p:sldId id="513" r:id="rId64"/>
    <p:sldId id="560" r:id="rId65"/>
    <p:sldId id="313" r:id="rId66"/>
    <p:sldId id="258" r:id="rId67"/>
    <p:sldId id="295" r:id="rId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</p14:sldIdLst>
        </p14:section>
        <p14:section name="Pause" id="{E09FC0EB-036B-42F4-8D4C-77CD2076509D}">
          <p14:sldIdLst>
            <p14:sldId id="296"/>
          </p14:sldIdLst>
        </p14:section>
        <p14:section name="Teams - Neuigkeiten" id="{1D8F67D1-9C48-452E-AB05-13C0E309832B}">
          <p14:sldIdLst>
            <p14:sldId id="268"/>
            <p14:sldId id="378"/>
            <p14:sldId id="562"/>
            <p14:sldId id="563"/>
            <p14:sldId id="592"/>
            <p14:sldId id="564"/>
            <p14:sldId id="565"/>
            <p14:sldId id="566"/>
            <p14:sldId id="593"/>
            <p14:sldId id="568"/>
            <p14:sldId id="594"/>
            <p14:sldId id="569"/>
            <p14:sldId id="595"/>
            <p14:sldId id="596"/>
            <p14:sldId id="570"/>
            <p14:sldId id="597"/>
            <p14:sldId id="573"/>
            <p14:sldId id="588"/>
            <p14:sldId id="574"/>
            <p14:sldId id="575"/>
            <p14:sldId id="589"/>
            <p14:sldId id="590"/>
            <p14:sldId id="591"/>
            <p14:sldId id="583"/>
            <p14:sldId id="584"/>
            <p14:sldId id="585"/>
            <p14:sldId id="587"/>
            <p14:sldId id="586"/>
          </p14:sldIdLst>
        </p14:section>
        <p14:section name="Teams - Admin Neuigkeiten" id="{1A73A8CF-7340-4ACC-8994-5D6369A8A3A3}">
          <p14:sldIdLst>
            <p14:sldId id="515"/>
            <p14:sldId id="567"/>
            <p14:sldId id="598"/>
            <p14:sldId id="571"/>
            <p14:sldId id="599"/>
            <p14:sldId id="572"/>
            <p14:sldId id="600"/>
            <p14:sldId id="576"/>
            <p14:sldId id="601"/>
            <p14:sldId id="577"/>
            <p14:sldId id="602"/>
            <p14:sldId id="578"/>
            <p14:sldId id="603"/>
            <p14:sldId id="579"/>
            <p14:sldId id="580"/>
            <p14:sldId id="604"/>
            <p14:sldId id="605"/>
            <p14:sldId id="581"/>
            <p14:sldId id="606"/>
            <p14:sldId id="582"/>
            <p14:sldId id="607"/>
            <p14:sldId id="269"/>
          </p14:sldIdLst>
        </p14:section>
        <p14:section name="Microsoft 365 Message Center" id="{0509DF31-EEE8-42C8-AA24-84C932B426A6}">
          <p14:sldIdLst>
            <p14:sldId id="514"/>
          </p14:sldIdLst>
        </p14:section>
        <p14:section name="Thema 2" id="{D6FBB0DD-3BFC-4689-9917-0D4E3F011C42}">
          <p14:sldIdLst>
            <p14:sldId id="297"/>
          </p14:sldIdLst>
        </p14:section>
        <p14:section name="Organisatorisches" id="{758F5043-CBE5-4C5B-AC05-24F0E67CE7B1}">
          <p14:sldIdLst>
            <p14:sldId id="311"/>
            <p14:sldId id="561"/>
            <p14:sldId id="513"/>
            <p14:sldId id="560"/>
            <p14:sldId id="313"/>
          </p14:sldIdLst>
        </p14:section>
        <p14:section name="Final" id="{ED9DC36E-CA50-4511-A993-523054390192}">
          <p14:sldIdLst>
            <p14:sldId id="258"/>
          </p14:sldIdLst>
        </p14:section>
        <p14:section name="Offene Diskussion" id="{3CED83CD-B212-4EFE-8FBC-C7C92AC8FE7A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5A1CF-D4D8-4DEE-82E8-21007BEBD9EB}" v="167" dt="2021-12-02T16:26:50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74266" autoAdjust="0"/>
  </p:normalViewPr>
  <p:slideViewPr>
    <p:cSldViewPr snapToGrid="0">
      <p:cViewPr varScale="1">
        <p:scale>
          <a:sx n="114" d="100"/>
          <a:sy n="114" d="100"/>
        </p:scale>
        <p:origin x="1400" y="-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363DE228-8D93-47E2-A1D5-6CB8C68569A9}"/>
    <pc:docChg chg="undo custSel addSld delSld modSld sldOrd addSection modSection">
      <pc:chgData name="Thomas Stensitzki" userId="75cafe6b-2f2a-469b-85c4-eec3b9c972ba" providerId="ADAL" clId="{363DE228-8D93-47E2-A1D5-6CB8C68569A9}" dt="2021-04-17T16:51:45.081" v="4048" actId="478"/>
      <pc:docMkLst>
        <pc:docMk/>
      </pc:docMkLst>
      <pc:sldChg chg="modSp mod">
        <pc:chgData name="Thomas Stensitzki" userId="75cafe6b-2f2a-469b-85c4-eec3b9c972ba" providerId="ADAL" clId="{363DE228-8D93-47E2-A1D5-6CB8C68569A9}" dt="2021-04-11T08:56:56.521" v="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363DE228-8D93-47E2-A1D5-6CB8C68569A9}" dt="2021-04-11T08:56:56.521" v="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363DE228-8D93-47E2-A1D5-6CB8C68569A9}" dt="2021-04-11T10:04:19.734" v="21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363DE228-8D93-47E2-A1D5-6CB8C68569A9}" dt="2021-04-11T10:04:19.734" v="2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addSp modSp mod">
        <pc:chgData name="Thomas Stensitzki" userId="75cafe6b-2f2a-469b-85c4-eec3b9c972ba" providerId="ADAL" clId="{363DE228-8D93-47E2-A1D5-6CB8C68569A9}" dt="2021-04-15T18:20:42.395" v="3942" actId="1076"/>
        <pc:sldMkLst>
          <pc:docMk/>
          <pc:sldMk cId="3332792154" sldId="258"/>
        </pc:sldMkLst>
        <pc:spChg chg="mod">
          <ac:chgData name="Thomas Stensitzki" userId="75cafe6b-2f2a-469b-85c4-eec3b9c972ba" providerId="ADAL" clId="{363DE228-8D93-47E2-A1D5-6CB8C68569A9}" dt="2021-04-15T18:19:23.763" v="3933" actId="20577"/>
          <ac:spMkLst>
            <pc:docMk/>
            <pc:sldMk cId="3332792154" sldId="258"/>
            <ac:spMk id="3" creationId="{3A5A44EB-7FB9-473A-8ED3-C49DDD2E65AB}"/>
          </ac:spMkLst>
        </pc:spChg>
        <pc:picChg chg="add mod">
          <ac:chgData name="Thomas Stensitzki" userId="75cafe6b-2f2a-469b-85c4-eec3b9c972ba" providerId="ADAL" clId="{363DE228-8D93-47E2-A1D5-6CB8C68569A9}" dt="2021-04-15T18:20:42.395" v="3942" actId="1076"/>
          <ac:picMkLst>
            <pc:docMk/>
            <pc:sldMk cId="3332792154" sldId="258"/>
            <ac:picMk id="5" creationId="{EEE89219-4CF0-44A2-811B-A2CBC860BCCC}"/>
          </ac:picMkLst>
        </pc:picChg>
      </pc:sldChg>
      <pc:sldChg chg="modSp mod">
        <pc:chgData name="Thomas Stensitzki" userId="75cafe6b-2f2a-469b-85c4-eec3b9c972ba" providerId="ADAL" clId="{363DE228-8D93-47E2-A1D5-6CB8C68569A9}" dt="2021-04-11T10:05:00.198" v="62" actId="20577"/>
        <pc:sldMkLst>
          <pc:docMk/>
          <pc:sldMk cId="2698998357" sldId="260"/>
        </pc:sldMkLst>
        <pc:spChg chg="mod">
          <ac:chgData name="Thomas Stensitzki" userId="75cafe6b-2f2a-469b-85c4-eec3b9c972ba" providerId="ADAL" clId="{363DE228-8D93-47E2-A1D5-6CB8C68569A9}" dt="2021-04-11T10:04:38.120" v="22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00.198" v="62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363DE228-8D93-47E2-A1D5-6CB8C68569A9}" dt="2021-04-17T11:19:18.618" v="3944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363DE228-8D93-47E2-A1D5-6CB8C68569A9}" dt="2021-04-17T11:19:18.618" v="3944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363DE228-8D93-47E2-A1D5-6CB8C68569A9}" dt="2021-04-13T16:17:42.792" v="3788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363DE228-8D93-47E2-A1D5-6CB8C68569A9}" dt="2021-04-13T16:17:42.792" v="3788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">
        <pc:chgData name="Thomas Stensitzki" userId="75cafe6b-2f2a-469b-85c4-eec3b9c972ba" providerId="ADAL" clId="{363DE228-8D93-47E2-A1D5-6CB8C68569A9}" dt="2021-04-15T16:27:33.529" v="3888" actId="6549"/>
        <pc:sldMkLst>
          <pc:docMk/>
          <pc:sldMk cId="466045460" sldId="296"/>
        </pc:sldMkLst>
        <pc:spChg chg="mod">
          <ac:chgData name="Thomas Stensitzki" userId="75cafe6b-2f2a-469b-85c4-eec3b9c972ba" providerId="ADAL" clId="{363DE228-8D93-47E2-A1D5-6CB8C68569A9}" dt="2021-04-15T16:27:33.529" v="388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">
        <pc:chgData name="Thomas Stensitzki" userId="75cafe6b-2f2a-469b-85c4-eec3b9c972ba" providerId="ADAL" clId="{363DE228-8D93-47E2-A1D5-6CB8C68569A9}" dt="2021-04-11T10:05:47.817" v="111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363DE228-8D93-47E2-A1D5-6CB8C68569A9}" dt="2021-04-11T10:05:30.095" v="6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363DE228-8D93-47E2-A1D5-6CB8C68569A9}" dt="2021-04-11T10:05:47.817" v="111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 modAnim">
        <pc:chgData name="Thomas Stensitzki" userId="75cafe6b-2f2a-469b-85c4-eec3b9c972ba" providerId="ADAL" clId="{363DE228-8D93-47E2-A1D5-6CB8C68569A9}" dt="2021-04-11T10:11:21.512" v="229" actId="6549"/>
        <pc:sldMkLst>
          <pc:docMk/>
          <pc:sldMk cId="222169851" sldId="312"/>
        </pc:sldMkLst>
        <pc:spChg chg="mod">
          <ac:chgData name="Thomas Stensitzki" userId="75cafe6b-2f2a-469b-85c4-eec3b9c972ba" providerId="ADAL" clId="{363DE228-8D93-47E2-A1D5-6CB8C68569A9}" dt="2021-04-11T10:11:21.512" v="229" actId="6549"/>
          <ac:spMkLst>
            <pc:docMk/>
            <pc:sldMk cId="222169851" sldId="312"/>
            <ac:spMk id="5" creationId="{E4B561B6-C0CF-43D8-8BC7-F305B96C47C8}"/>
          </ac:spMkLst>
        </pc:spChg>
      </pc:sldChg>
      <pc:sldChg chg="modSp mod modNotesTx">
        <pc:chgData name="Thomas Stensitzki" userId="75cafe6b-2f2a-469b-85c4-eec3b9c972ba" providerId="ADAL" clId="{363DE228-8D93-47E2-A1D5-6CB8C68569A9}" dt="2021-04-13T16:12:45.533" v="3594" actId="6549"/>
        <pc:sldMkLst>
          <pc:docMk/>
          <pc:sldMk cId="3298503951" sldId="372"/>
        </pc:sldMkLst>
        <pc:spChg chg="mod">
          <ac:chgData name="Thomas Stensitzki" userId="75cafe6b-2f2a-469b-85c4-eec3b9c972ba" providerId="ADAL" clId="{363DE228-8D93-47E2-A1D5-6CB8C68569A9}" dt="2021-04-11T10:55:46.462" v="1153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06.803" v="3487" actId="6549"/>
          <ac:spMkLst>
            <pc:docMk/>
            <pc:sldMk cId="3298503951" sldId="372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363DE228-8D93-47E2-A1D5-6CB8C68569A9}" dt="2021-04-11T10:05:16.402" v="66" actId="47"/>
        <pc:sldMkLst>
          <pc:docMk/>
          <pc:sldMk cId="1108181351" sldId="377"/>
        </pc:sldMkLst>
      </pc:sldChg>
      <pc:sldChg chg="modSp mod modNotesTx">
        <pc:chgData name="Thomas Stensitzki" userId="75cafe6b-2f2a-469b-85c4-eec3b9c972ba" providerId="ADAL" clId="{363DE228-8D93-47E2-A1D5-6CB8C68569A9}" dt="2021-04-13T15:55:03.787" v="2849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363DE228-8D93-47E2-A1D5-6CB8C68569A9}" dt="2021-04-13T15:55:03.787" v="2849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13:05.675" v="278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363DE228-8D93-47E2-A1D5-6CB8C68569A9}" dt="2021-04-11T10:59:23.370" v="1259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 delSp modSp mod chgLayout modNotesTx">
        <pc:chgData name="Thomas Stensitzki" userId="75cafe6b-2f2a-469b-85c4-eec3b9c972ba" providerId="ADAL" clId="{363DE228-8D93-47E2-A1D5-6CB8C68569A9}" dt="2021-04-11T10:43:04.830" v="820" actId="108"/>
        <pc:sldMkLst>
          <pc:docMk/>
          <pc:sldMk cId="4126930427" sldId="379"/>
        </pc:sldMkLst>
        <pc:spChg chg="mod ord">
          <ac:chgData name="Thomas Stensitzki" userId="75cafe6b-2f2a-469b-85c4-eec3b9c972ba" providerId="ADAL" clId="{363DE228-8D93-47E2-A1D5-6CB8C68569A9}" dt="2021-04-11T10:36:23.975" v="745"/>
          <ac:spMkLst>
            <pc:docMk/>
            <pc:sldMk cId="4126930427" sldId="379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0:43:04.830" v="820" actId="108"/>
          <ac:spMkLst>
            <pc:docMk/>
            <pc:sldMk cId="4126930427" sldId="379"/>
            <ac:spMk id="3" creationId="{640681BE-521C-4DA5-8225-6EDEBEF53EB0}"/>
          </ac:spMkLst>
        </pc:spChg>
        <pc:picChg chg="del">
          <ac:chgData name="Thomas Stensitzki" userId="75cafe6b-2f2a-469b-85c4-eec3b9c972ba" providerId="ADAL" clId="{363DE228-8D93-47E2-A1D5-6CB8C68569A9}" dt="2021-04-11T10:14:58.629" v="302" actId="478"/>
          <ac:picMkLst>
            <pc:docMk/>
            <pc:sldMk cId="4126930427" sldId="379"/>
            <ac:picMk id="1026" creationId="{6F4D62F5-9A7A-4568-B0C8-37200F0AADF0}"/>
          </ac:picMkLst>
        </pc:picChg>
      </pc:sldChg>
      <pc:sldChg chg="del">
        <pc:chgData name="Thomas Stensitzki" userId="75cafe6b-2f2a-469b-85c4-eec3b9c972ba" providerId="ADAL" clId="{363DE228-8D93-47E2-A1D5-6CB8C68569A9}" dt="2021-04-11T10:12:07.961" v="249" actId="47"/>
        <pc:sldMkLst>
          <pc:docMk/>
          <pc:sldMk cId="2961263446" sldId="380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34997509" sldId="381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804569921" sldId="382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00616128" sldId="383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706860444" sldId="384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618174212" sldId="385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318153121" sldId="386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2558906762" sldId="38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051762330" sldId="38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866198253" sldId="38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281650883" sldId="39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585887928" sldId="391"/>
        </pc:sldMkLst>
      </pc:sldChg>
      <pc:sldChg chg="addSp">
        <pc:chgData name="Thomas Stensitzki" userId="75cafe6b-2f2a-469b-85c4-eec3b9c972ba" providerId="ADAL" clId="{363DE228-8D93-47E2-A1D5-6CB8C68569A9}" dt="2021-04-11T10:16:07.641" v="330"/>
        <pc:sldMkLst>
          <pc:docMk/>
          <pc:sldMk cId="1406229965" sldId="392"/>
        </pc:sldMkLst>
        <pc:picChg chg="add">
          <ac:chgData name="Thomas Stensitzki" userId="75cafe6b-2f2a-469b-85c4-eec3b9c972ba" providerId="ADAL" clId="{363DE228-8D93-47E2-A1D5-6CB8C68569A9}" dt="2021-04-11T10:16:07.641" v="330"/>
          <ac:picMkLst>
            <pc:docMk/>
            <pc:sldMk cId="1406229965" sldId="392"/>
            <ac:picMk id="1026" creationId="{043285E5-2210-4AFC-A5D8-BFCD39482712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1T12:38:00.651" v="2462" actId="1440"/>
        <pc:sldMkLst>
          <pc:docMk/>
          <pc:sldMk cId="2708846828" sldId="392"/>
        </pc:sldMkLst>
        <pc:spChg chg="mod">
          <ac:chgData name="Thomas Stensitzki" userId="75cafe6b-2f2a-469b-85c4-eec3b9c972ba" providerId="ADAL" clId="{363DE228-8D93-47E2-A1D5-6CB8C68569A9}" dt="2021-04-11T10:16:00.891" v="329"/>
          <ac:spMkLst>
            <pc:docMk/>
            <pc:sldMk cId="2708846828" sldId="392"/>
            <ac:spMk id="2" creationId="{11E5EEC8-6493-4BA0-8811-4A3F48FE62AF}"/>
          </ac:spMkLst>
        </pc:spChg>
        <pc:picChg chg="del">
          <ac:chgData name="Thomas Stensitzki" userId="75cafe6b-2f2a-469b-85c4-eec3b9c972ba" providerId="ADAL" clId="{363DE228-8D93-47E2-A1D5-6CB8C68569A9}" dt="2021-04-11T10:15:44.410" v="327" actId="478"/>
          <ac:picMkLst>
            <pc:docMk/>
            <pc:sldMk cId="2708846828" sldId="392"/>
            <ac:picMk id="4" creationId="{4F4D8847-2D1E-4810-BA5F-7518BE667DB4}"/>
          </ac:picMkLst>
        </pc:picChg>
        <pc:picChg chg="mod">
          <ac:chgData name="Thomas Stensitzki" userId="75cafe6b-2f2a-469b-85c4-eec3b9c972ba" providerId="ADAL" clId="{363DE228-8D93-47E2-A1D5-6CB8C68569A9}" dt="2021-04-11T12:38:00.651" v="2462" actId="1440"/>
          <ac:picMkLst>
            <pc:docMk/>
            <pc:sldMk cId="2708846828" sldId="392"/>
            <ac:picMk id="1026" creationId="{043285E5-2210-4AFC-A5D8-BFCD39482712}"/>
          </ac:picMkLst>
        </pc:picChg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63085039" sldId="39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125518215" sldId="39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89754536" sldId="395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169144543" sldId="39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82102076" sldId="398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71242240" sldId="399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425308375" sldId="400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556353505" sldId="40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957297632" sldId="403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4270566703" sldId="404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21006271" sldId="405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550572939" sldId="406"/>
        </pc:sldMkLst>
      </pc:sldChg>
      <pc:sldChg chg="del">
        <pc:chgData name="Thomas Stensitzki" userId="75cafe6b-2f2a-469b-85c4-eec3b9c972ba" providerId="ADAL" clId="{363DE228-8D93-47E2-A1D5-6CB8C68569A9}" dt="2021-04-11T10:12:15.495" v="250" actId="47"/>
        <pc:sldMkLst>
          <pc:docMk/>
          <pc:sldMk cId="3064330710" sldId="407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323954105" sldId="408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974386544" sldId="409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179439695" sldId="410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3385880885" sldId="411"/>
        </pc:sldMkLst>
      </pc:sldChg>
      <pc:sldChg chg="del">
        <pc:chgData name="Thomas Stensitzki" userId="75cafe6b-2f2a-469b-85c4-eec3b9c972ba" providerId="ADAL" clId="{363DE228-8D93-47E2-A1D5-6CB8C68569A9}" dt="2021-04-11T10:12:23.672" v="251" actId="47"/>
        <pc:sldMkLst>
          <pc:docMk/>
          <pc:sldMk cId="439447182" sldId="412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2971012066" sldId="413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183984408" sldId="414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88017731" sldId="415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390187629" sldId="416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3737910627" sldId="417"/>
        </pc:sldMkLst>
      </pc:sldChg>
      <pc:sldChg chg="del">
        <pc:chgData name="Thomas Stensitzki" userId="75cafe6b-2f2a-469b-85c4-eec3b9c972ba" providerId="ADAL" clId="{363DE228-8D93-47E2-A1D5-6CB8C68569A9}" dt="2021-04-11T10:12:37.717" v="252" actId="47"/>
        <pc:sldMkLst>
          <pc:docMk/>
          <pc:sldMk cId="1540827525" sldId="418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335610676" sldId="419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865896873" sldId="420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524395293" sldId="421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80545839" sldId="422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3310606032" sldId="423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2775711133" sldId="424"/>
        </pc:sldMkLst>
      </pc:sldChg>
      <pc:sldChg chg="del">
        <pc:chgData name="Thomas Stensitzki" userId="75cafe6b-2f2a-469b-85c4-eec3b9c972ba" providerId="ADAL" clId="{363DE228-8D93-47E2-A1D5-6CB8C68569A9}" dt="2021-04-11T10:12:47.564" v="253" actId="47"/>
        <pc:sldMkLst>
          <pc:docMk/>
          <pc:sldMk cId="1206553185" sldId="425"/>
        </pc:sldMkLst>
      </pc:sldChg>
      <pc:sldChg chg="add ord">
        <pc:chgData name="Thomas Stensitzki" userId="75cafe6b-2f2a-469b-85c4-eec3b9c972ba" providerId="ADAL" clId="{363DE228-8D93-47E2-A1D5-6CB8C68569A9}" dt="2021-04-11T10:05:13.963" v="65"/>
        <pc:sldMkLst>
          <pc:docMk/>
          <pc:sldMk cId="3890497020" sldId="426"/>
        </pc:sldMkLst>
      </pc:sldChg>
      <pc:sldChg chg="addSp delSp modSp add del mod chgLayout modNotesTx">
        <pc:chgData name="Thomas Stensitzki" userId="75cafe6b-2f2a-469b-85c4-eec3b9c972ba" providerId="ADAL" clId="{363DE228-8D93-47E2-A1D5-6CB8C68569A9}" dt="2021-04-13T15:59:43.896" v="2947" actId="27636"/>
        <pc:sldMkLst>
          <pc:docMk/>
          <pc:sldMk cId="1307627255" sldId="427"/>
        </pc:sldMkLst>
        <pc:spChg chg="mod ord">
          <ac:chgData name="Thomas Stensitzki" userId="75cafe6b-2f2a-469b-85c4-eec3b9c972ba" providerId="ADAL" clId="{363DE228-8D93-47E2-A1D5-6CB8C68569A9}" dt="2021-04-11T10:42:39.361" v="816" actId="700"/>
          <ac:spMkLst>
            <pc:docMk/>
            <pc:sldMk cId="1307627255" sldId="42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3T15:59:43.896" v="2947" actId="27636"/>
          <ac:spMkLst>
            <pc:docMk/>
            <pc:sldMk cId="1307627255" sldId="427"/>
            <ac:spMk id="4" creationId="{22414E82-0501-4D9C-BD26-C17C4F59F20E}"/>
          </ac:spMkLst>
        </pc:spChg>
        <pc:spChg chg="add del mod">
          <ac:chgData name="Thomas Stensitzki" userId="75cafe6b-2f2a-469b-85c4-eec3b9c972ba" providerId="ADAL" clId="{363DE228-8D93-47E2-A1D5-6CB8C68569A9}" dt="2021-04-11T10:42:35.186" v="815" actId="478"/>
          <ac:spMkLst>
            <pc:docMk/>
            <pc:sldMk cId="1307627255" sldId="427"/>
            <ac:spMk id="5" creationId="{937AE2D3-5993-4F10-8262-EC45EBE8933B}"/>
          </ac:spMkLst>
        </pc:spChg>
        <pc:picChg chg="del mod">
          <ac:chgData name="Thomas Stensitzki" userId="75cafe6b-2f2a-469b-85c4-eec3b9c972ba" providerId="ADAL" clId="{363DE228-8D93-47E2-A1D5-6CB8C68569A9}" dt="2021-04-11T10:14:55.954" v="301" actId="478"/>
          <ac:picMkLst>
            <pc:docMk/>
            <pc:sldMk cId="1307627255" sldId="427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363DE228-8D93-47E2-A1D5-6CB8C68569A9}" dt="2021-04-13T15:59:39.739" v="2945" actId="1076"/>
          <ac:picMkLst>
            <pc:docMk/>
            <pc:sldMk cId="1307627255" sldId="427"/>
            <ac:picMk id="4098" creationId="{E10E7EF9-2BD3-4FE4-ACFA-F552284841ED}"/>
          </ac:picMkLst>
        </pc:picChg>
      </pc:sldChg>
      <pc:sldChg chg="addSp">
        <pc:chgData name="Thomas Stensitzki" userId="75cafe6b-2f2a-469b-85c4-eec3b9c972ba" providerId="ADAL" clId="{363DE228-8D93-47E2-A1D5-6CB8C68569A9}" dt="2021-04-11T10:41:15.968" v="807"/>
        <pc:sldMkLst>
          <pc:docMk/>
          <pc:sldMk cId="3881097693" sldId="427"/>
        </pc:sldMkLst>
        <pc:picChg chg="add">
          <ac:chgData name="Thomas Stensitzki" userId="75cafe6b-2f2a-469b-85c4-eec3b9c972ba" providerId="ADAL" clId="{363DE228-8D93-47E2-A1D5-6CB8C68569A9}" dt="2021-04-11T10:41:15.968" v="807"/>
          <ac:picMkLst>
            <pc:docMk/>
            <pc:sldMk cId="3881097693" sldId="427"/>
            <ac:picMk id="4098" creationId="{E10E7EF9-2BD3-4FE4-ACFA-F552284841ED}"/>
          </ac:picMkLst>
        </pc:picChg>
      </pc:sldChg>
      <pc:sldChg chg="addSp modSp add del mod modNotesTx">
        <pc:chgData name="Thomas Stensitzki" userId="75cafe6b-2f2a-469b-85c4-eec3b9c972ba" providerId="ADAL" clId="{363DE228-8D93-47E2-A1D5-6CB8C68569A9}" dt="2021-04-11T12:37:57.319" v="2460" actId="1440"/>
        <pc:sldMkLst>
          <pc:docMk/>
          <pc:sldMk cId="2443006273" sldId="428"/>
        </pc:sldMkLst>
        <pc:spChg chg="mod">
          <ac:chgData name="Thomas Stensitzki" userId="75cafe6b-2f2a-469b-85c4-eec3b9c972ba" providerId="ADAL" clId="{363DE228-8D93-47E2-A1D5-6CB8C68569A9}" dt="2021-04-11T10:27:12.244" v="627"/>
          <ac:spMkLst>
            <pc:docMk/>
            <pc:sldMk cId="2443006273" sldId="428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363DE228-8D93-47E2-A1D5-6CB8C68569A9}" dt="2021-04-11T10:31:19.642" v="681" actId="6549"/>
          <ac:spMkLst>
            <pc:docMk/>
            <pc:sldMk cId="2443006273" sldId="428"/>
            <ac:spMk id="5" creationId="{6A8D1552-1696-486B-9964-CEA61DEFC042}"/>
          </ac:spMkLst>
        </pc:spChg>
        <pc:picChg chg="mod">
          <ac:chgData name="Thomas Stensitzki" userId="75cafe6b-2f2a-469b-85c4-eec3b9c972ba" providerId="ADAL" clId="{363DE228-8D93-47E2-A1D5-6CB8C68569A9}" dt="2021-04-11T12:37:57.319" v="2460" actId="1440"/>
          <ac:picMkLst>
            <pc:docMk/>
            <pc:sldMk cId="2443006273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27:22.852" v="628"/>
        <pc:sldMkLst>
          <pc:docMk/>
          <pc:sldMk cId="4115615431" sldId="428"/>
        </pc:sldMkLst>
        <pc:picChg chg="add">
          <ac:chgData name="Thomas Stensitzki" userId="75cafe6b-2f2a-469b-85c4-eec3b9c972ba" providerId="ADAL" clId="{363DE228-8D93-47E2-A1D5-6CB8C68569A9}" dt="2021-04-11T10:27:22.852" v="628"/>
          <ac:picMkLst>
            <pc:docMk/>
            <pc:sldMk cId="4115615431" sldId="428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16:41.322" v="337"/>
        <pc:sldMkLst>
          <pc:docMk/>
          <pc:sldMk cId="257568806" sldId="429"/>
        </pc:sldMkLst>
        <pc:picChg chg="add">
          <ac:chgData name="Thomas Stensitzki" userId="75cafe6b-2f2a-469b-85c4-eec3b9c972ba" providerId="ADAL" clId="{363DE228-8D93-47E2-A1D5-6CB8C68569A9}" dt="2021-04-11T10:16:41.322" v="337"/>
          <ac:picMkLst>
            <pc:docMk/>
            <pc:sldMk cId="257568806" sldId="429"/>
            <ac:picMk id="2050" creationId="{44379D87-0985-4BAA-A1C6-AD5BA2780059}"/>
          </ac:picMkLst>
        </pc:picChg>
      </pc:sldChg>
      <pc:sldChg chg="addSp delSp modSp add del mod">
        <pc:chgData name="Thomas Stensitzki" userId="75cafe6b-2f2a-469b-85c4-eec3b9c972ba" providerId="ADAL" clId="{363DE228-8D93-47E2-A1D5-6CB8C68569A9}" dt="2021-04-11T12:37:59.075" v="2461" actId="1440"/>
        <pc:sldMkLst>
          <pc:docMk/>
          <pc:sldMk cId="3040654567" sldId="429"/>
        </pc:sldMkLst>
        <pc:spChg chg="add mod">
          <ac:chgData name="Thomas Stensitzki" userId="75cafe6b-2f2a-469b-85c4-eec3b9c972ba" providerId="ADAL" clId="{363DE228-8D93-47E2-A1D5-6CB8C68569A9}" dt="2021-04-11T10:19:35.267" v="612" actId="20577"/>
          <ac:spMkLst>
            <pc:docMk/>
            <pc:sldMk cId="3040654567" sldId="429"/>
            <ac:spMk id="3" creationId="{66725B6B-F40C-4F81-ABCA-FC50364EDBC2}"/>
          </ac:spMkLst>
        </pc:spChg>
        <pc:spChg chg="add del">
          <ac:chgData name="Thomas Stensitzki" userId="75cafe6b-2f2a-469b-85c4-eec3b9c972ba" providerId="ADAL" clId="{363DE228-8D93-47E2-A1D5-6CB8C68569A9}" dt="2021-04-11T10:16:37.131" v="336" actId="22"/>
          <ac:spMkLst>
            <pc:docMk/>
            <pc:sldMk cId="3040654567" sldId="429"/>
            <ac:spMk id="5" creationId="{0C6DCA73-62BB-477D-863C-3DFE0A9D7608}"/>
          </ac:spMkLst>
        </pc:spChg>
        <pc:picChg chg="del">
          <ac:chgData name="Thomas Stensitzki" userId="75cafe6b-2f2a-469b-85c4-eec3b9c972ba" providerId="ADAL" clId="{363DE228-8D93-47E2-A1D5-6CB8C68569A9}" dt="2021-04-11T10:16:27.676" v="334" actId="478"/>
          <ac:picMkLst>
            <pc:docMk/>
            <pc:sldMk cId="3040654567" sldId="429"/>
            <ac:picMk id="1026" creationId="{043285E5-2210-4AFC-A5D8-BFCD39482712}"/>
          </ac:picMkLst>
        </pc:picChg>
        <pc:picChg chg="mod">
          <ac:chgData name="Thomas Stensitzki" userId="75cafe6b-2f2a-469b-85c4-eec3b9c972ba" providerId="ADAL" clId="{363DE228-8D93-47E2-A1D5-6CB8C68569A9}" dt="2021-04-11T12:37:59.075" v="2461" actId="1440"/>
          <ac:picMkLst>
            <pc:docMk/>
            <pc:sldMk cId="3040654567" sldId="429"/>
            <ac:picMk id="2050" creationId="{44379D87-0985-4BAA-A1C6-AD5BA2780059}"/>
          </ac:picMkLst>
        </pc:picChg>
      </pc:sldChg>
      <pc:sldChg chg="addSp modSp add mod chgLayout">
        <pc:chgData name="Thomas Stensitzki" userId="75cafe6b-2f2a-469b-85c4-eec3b9c972ba" providerId="ADAL" clId="{363DE228-8D93-47E2-A1D5-6CB8C68569A9}" dt="2021-04-11T10:50:10.484" v="1088" actId="20577"/>
        <pc:sldMkLst>
          <pc:docMk/>
          <pc:sldMk cId="4042123349" sldId="430"/>
        </pc:sldMkLst>
        <pc:spChg chg="mod ord">
          <ac:chgData name="Thomas Stensitzki" userId="75cafe6b-2f2a-469b-85c4-eec3b9c972ba" providerId="ADAL" clId="{363DE228-8D93-47E2-A1D5-6CB8C68569A9}" dt="2021-04-11T10:48:03.879" v="899" actId="700"/>
          <ac:spMkLst>
            <pc:docMk/>
            <pc:sldMk cId="4042123349" sldId="430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50:10.484" v="1088" actId="20577"/>
          <ac:spMkLst>
            <pc:docMk/>
            <pc:sldMk cId="4042123349" sldId="430"/>
            <ac:spMk id="3" creationId="{C38F2182-44D9-4C66-929D-0A2EE829EF3E}"/>
          </ac:spMkLst>
        </pc:spChg>
      </pc:sldChg>
      <pc:sldChg chg="modSp add del mod modNotesTx">
        <pc:chgData name="Thomas Stensitzki" userId="75cafe6b-2f2a-469b-85c4-eec3b9c972ba" providerId="ADAL" clId="{363DE228-8D93-47E2-A1D5-6CB8C68569A9}" dt="2021-04-13T16:19:07.791" v="3796" actId="1076"/>
        <pc:sldMkLst>
          <pc:docMk/>
          <pc:sldMk cId="1699899763" sldId="431"/>
        </pc:sldMkLst>
        <pc:spChg chg="mod">
          <ac:chgData name="Thomas Stensitzki" userId="75cafe6b-2f2a-469b-85c4-eec3b9c972ba" providerId="ADAL" clId="{363DE228-8D93-47E2-A1D5-6CB8C68569A9}" dt="2021-04-11T10:51:40.680" v="1108"/>
          <ac:spMkLst>
            <pc:docMk/>
            <pc:sldMk cId="1699899763" sldId="431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3T16:19:07.791" v="3796" actId="1076"/>
          <ac:picMkLst>
            <pc:docMk/>
            <pc:sldMk cId="1699899763" sldId="431"/>
            <ac:picMk id="5122" creationId="{82A7607B-48A8-4617-A3AC-D6ECE7081D09}"/>
          </ac:picMkLst>
        </pc:picChg>
      </pc:sldChg>
      <pc:sldChg chg="addSp delSp modSp add del mod chgLayout">
        <pc:chgData name="Thomas Stensitzki" userId="75cafe6b-2f2a-469b-85c4-eec3b9c972ba" providerId="ADAL" clId="{363DE228-8D93-47E2-A1D5-6CB8C68569A9}" dt="2021-04-11T10:29:44.337" v="658" actId="2696"/>
        <pc:sldMkLst>
          <pc:docMk/>
          <pc:sldMk cId="3240557133" sldId="431"/>
        </pc:sldMkLst>
        <pc:spChg chg="mod ord">
          <ac:chgData name="Thomas Stensitzki" userId="75cafe6b-2f2a-469b-85c4-eec3b9c972ba" providerId="ADAL" clId="{363DE228-8D93-47E2-A1D5-6CB8C68569A9}" dt="2021-04-11T10:28:22.183" v="634" actId="700"/>
          <ac:spMkLst>
            <pc:docMk/>
            <pc:sldMk cId="3240557133" sldId="431"/>
            <ac:spMk id="2" creationId="{11E5EEC8-6493-4BA0-8811-4A3F48FE62AF}"/>
          </ac:spMkLst>
        </pc:spChg>
        <pc:spChg chg="add mod ord">
          <ac:chgData name="Thomas Stensitzki" userId="75cafe6b-2f2a-469b-85c4-eec3b9c972ba" providerId="ADAL" clId="{363DE228-8D93-47E2-A1D5-6CB8C68569A9}" dt="2021-04-11T10:29:15.899" v="657" actId="20577"/>
          <ac:spMkLst>
            <pc:docMk/>
            <pc:sldMk cId="3240557133" sldId="431"/>
            <ac:spMk id="3" creationId="{45908EBD-EAC5-4CB4-94A5-D30E0B68152C}"/>
          </ac:spMkLst>
        </pc:spChg>
        <pc:picChg chg="del">
          <ac:chgData name="Thomas Stensitzki" userId="75cafe6b-2f2a-469b-85c4-eec3b9c972ba" providerId="ADAL" clId="{363DE228-8D93-47E2-A1D5-6CB8C68569A9}" dt="2021-04-11T10:28:18.495" v="633" actId="478"/>
          <ac:picMkLst>
            <pc:docMk/>
            <pc:sldMk cId="3240557133" sldId="431"/>
            <ac:picMk id="3074" creationId="{34C63600-63F4-4247-8C21-941F3DD71546}"/>
          </ac:picMkLst>
        </pc:picChg>
      </pc:sldChg>
      <pc:sldChg chg="addSp">
        <pc:chgData name="Thomas Stensitzki" userId="75cafe6b-2f2a-469b-85c4-eec3b9c972ba" providerId="ADAL" clId="{363DE228-8D93-47E2-A1D5-6CB8C68569A9}" dt="2021-04-11T10:51:45.946" v="1109"/>
        <pc:sldMkLst>
          <pc:docMk/>
          <pc:sldMk cId="3409143287" sldId="431"/>
        </pc:sldMkLst>
        <pc:picChg chg="add">
          <ac:chgData name="Thomas Stensitzki" userId="75cafe6b-2f2a-469b-85c4-eec3b9c972ba" providerId="ADAL" clId="{363DE228-8D93-47E2-A1D5-6CB8C68569A9}" dt="2021-04-11T10:51:45.946" v="1109"/>
          <ac:picMkLst>
            <pc:docMk/>
            <pc:sldMk cId="3409143287" sldId="431"/>
            <ac:picMk id="5122" creationId="{82A7607B-48A8-4617-A3AC-D6ECE7081D09}"/>
          </ac:picMkLst>
        </pc:picChg>
      </pc:sldChg>
      <pc:sldChg chg="addSp">
        <pc:chgData name="Thomas Stensitzki" userId="75cafe6b-2f2a-469b-85c4-eec3b9c972ba" providerId="ADAL" clId="{363DE228-8D93-47E2-A1D5-6CB8C68569A9}" dt="2021-04-11T12:39:11.246" v="2485"/>
        <pc:sldMkLst>
          <pc:docMk/>
          <pc:sldMk cId="3392416001" sldId="432"/>
        </pc:sldMkLst>
        <pc:picChg chg="add">
          <ac:chgData name="Thomas Stensitzki" userId="75cafe6b-2f2a-469b-85c4-eec3b9c972ba" providerId="ADAL" clId="{363DE228-8D93-47E2-A1D5-6CB8C68569A9}" dt="2021-04-11T12:39:11.246" v="2485"/>
          <ac:picMkLst>
            <pc:docMk/>
            <pc:sldMk cId="3392416001" sldId="432"/>
            <ac:picMk id="26626" creationId="{3663870A-A009-4064-85E8-BB1974DE3D4A}"/>
          </ac:picMkLst>
        </pc:picChg>
      </pc:sldChg>
      <pc:sldChg chg="addSp delSp modSp add del mod modNotesTx">
        <pc:chgData name="Thomas Stensitzki" userId="75cafe6b-2f2a-469b-85c4-eec3b9c972ba" providerId="ADAL" clId="{363DE228-8D93-47E2-A1D5-6CB8C68569A9}" dt="2021-04-13T16:14:23.877" v="3715" actId="1440"/>
        <pc:sldMkLst>
          <pc:docMk/>
          <pc:sldMk cId="3748413395" sldId="432"/>
        </pc:sldMkLst>
        <pc:spChg chg="mod">
          <ac:chgData name="Thomas Stensitzki" userId="75cafe6b-2f2a-469b-85c4-eec3b9c972ba" providerId="ADAL" clId="{363DE228-8D93-47E2-A1D5-6CB8C68569A9}" dt="2021-04-13T16:10:05.745" v="3472" actId="20577"/>
          <ac:spMkLst>
            <pc:docMk/>
            <pc:sldMk cId="3748413395" sldId="432"/>
            <ac:spMk id="2" creationId="{11E5EEC8-6493-4BA0-8811-4A3F48FE62AF}"/>
          </ac:spMkLst>
        </pc:spChg>
        <pc:spChg chg="add del">
          <ac:chgData name="Thomas Stensitzki" userId="75cafe6b-2f2a-469b-85c4-eec3b9c972ba" providerId="ADAL" clId="{363DE228-8D93-47E2-A1D5-6CB8C68569A9}" dt="2021-04-11T12:39:28.733" v="2490" actId="22"/>
          <ac:spMkLst>
            <pc:docMk/>
            <pc:sldMk cId="3748413395" sldId="432"/>
            <ac:spMk id="5" creationId="{A2968577-50C0-484C-8753-D556C4E05ECD}"/>
          </ac:spMkLst>
        </pc:spChg>
        <pc:picChg chg="mod">
          <ac:chgData name="Thomas Stensitzki" userId="75cafe6b-2f2a-469b-85c4-eec3b9c972ba" providerId="ADAL" clId="{363DE228-8D93-47E2-A1D5-6CB8C68569A9}" dt="2021-04-13T16:14:23.877" v="3715" actId="1440"/>
          <ac:picMkLst>
            <pc:docMk/>
            <pc:sldMk cId="3748413395" sldId="432"/>
            <ac:picMk id="26626" creationId="{3663870A-A009-4064-85E8-BB1974DE3D4A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4:25.524" v="3812" actId="1076"/>
        <pc:sldMkLst>
          <pc:docMk/>
          <pc:sldMk cId="2909965873" sldId="433"/>
        </pc:sldMkLst>
        <pc:spChg chg="mod">
          <ac:chgData name="Thomas Stensitzki" userId="75cafe6b-2f2a-469b-85c4-eec3b9c972ba" providerId="ADAL" clId="{363DE228-8D93-47E2-A1D5-6CB8C68569A9}" dt="2021-04-11T10:54:53.640" v="1145" actId="20577"/>
          <ac:spMkLst>
            <pc:docMk/>
            <pc:sldMk cId="2909965873" sldId="433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4:25.524" v="3812" actId="1076"/>
          <ac:spMkLst>
            <pc:docMk/>
            <pc:sldMk cId="2909965873" sldId="433"/>
            <ac:spMk id="3" creationId="{AD078534-9302-46DB-A5FB-C9704F4A8A12}"/>
          </ac:spMkLst>
        </pc:spChg>
        <pc:picChg chg="add mod">
          <ac:chgData name="Thomas Stensitzki" userId="75cafe6b-2f2a-469b-85c4-eec3b9c972ba" providerId="ADAL" clId="{363DE228-8D93-47E2-A1D5-6CB8C68569A9}" dt="2021-04-13T16:20:44.610" v="3805" actId="1076"/>
          <ac:picMkLst>
            <pc:docMk/>
            <pc:sldMk cId="2909965873" sldId="433"/>
            <ac:picMk id="4" creationId="{750D8E2A-B2B9-4C20-BCD6-22AA82D82ABF}"/>
          </ac:picMkLst>
        </pc:picChg>
        <pc:picChg chg="mod">
          <ac:chgData name="Thomas Stensitzki" userId="75cafe6b-2f2a-469b-85c4-eec3b9c972ba" providerId="ADAL" clId="{363DE228-8D93-47E2-A1D5-6CB8C68569A9}" dt="2021-04-13T16:20:46.926" v="3806" actId="1076"/>
          <ac:picMkLst>
            <pc:docMk/>
            <pc:sldMk cId="2909965873" sldId="433"/>
            <ac:picMk id="8194" creationId="{7555D992-F803-412F-81A8-785927F5F17C}"/>
          </ac:picMkLst>
        </pc:picChg>
      </pc:sldChg>
      <pc:sldChg chg="addSp">
        <pc:chgData name="Thomas Stensitzki" userId="75cafe6b-2f2a-469b-85c4-eec3b9c972ba" providerId="ADAL" clId="{363DE228-8D93-47E2-A1D5-6CB8C68569A9}" dt="2021-04-11T10:54:59.110" v="1146"/>
        <pc:sldMkLst>
          <pc:docMk/>
          <pc:sldMk cId="4177504589" sldId="433"/>
        </pc:sldMkLst>
        <pc:picChg chg="add">
          <ac:chgData name="Thomas Stensitzki" userId="75cafe6b-2f2a-469b-85c4-eec3b9c972ba" providerId="ADAL" clId="{363DE228-8D93-47E2-A1D5-6CB8C68569A9}" dt="2021-04-11T10:54:59.110" v="1146"/>
          <ac:picMkLst>
            <pc:docMk/>
            <pc:sldMk cId="4177504589" sldId="433"/>
            <ac:picMk id="8194" creationId="{7555D992-F803-412F-81A8-785927F5F17C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0:53:01.072" v="1126" actId="1440"/>
        <pc:sldMkLst>
          <pc:docMk/>
          <pc:sldMk cId="2687296234" sldId="434"/>
        </pc:sldMkLst>
        <pc:picChg chg="del">
          <ac:chgData name="Thomas Stensitzki" userId="75cafe6b-2f2a-469b-85c4-eec3b9c972ba" providerId="ADAL" clId="{363DE228-8D93-47E2-A1D5-6CB8C68569A9}" dt="2021-04-11T10:52:09.510" v="1114" actId="478"/>
          <ac:picMkLst>
            <pc:docMk/>
            <pc:sldMk cId="2687296234" sldId="434"/>
            <ac:picMk id="5122" creationId="{82A7607B-48A8-4617-A3AC-D6ECE7081D09}"/>
          </ac:picMkLst>
        </pc:picChg>
        <pc:picChg chg="mod">
          <ac:chgData name="Thomas Stensitzki" userId="75cafe6b-2f2a-469b-85c4-eec3b9c972ba" providerId="ADAL" clId="{363DE228-8D93-47E2-A1D5-6CB8C68569A9}" dt="2021-04-11T10:53:01.072" v="1126" actId="1440"/>
          <ac:picMkLst>
            <pc:docMk/>
            <pc:sldMk cId="2687296234" sldId="434"/>
            <ac:picMk id="6146" creationId="{92D81F6E-E9E8-423F-B476-C9A7B153E4F5}"/>
          </ac:picMkLst>
        </pc:picChg>
        <pc:picChg chg="mod">
          <ac:chgData name="Thomas Stensitzki" userId="75cafe6b-2f2a-469b-85c4-eec3b9c972ba" providerId="ADAL" clId="{363DE228-8D93-47E2-A1D5-6CB8C68569A9}" dt="2021-04-11T10:52:59.108" v="1125" actId="1440"/>
          <ac:picMkLst>
            <pc:docMk/>
            <pc:sldMk cId="2687296234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0:52:13.159" v="1115"/>
        <pc:sldMkLst>
          <pc:docMk/>
          <pc:sldMk cId="2895350850" sldId="434"/>
        </pc:sldMkLst>
        <pc:picChg chg="add">
          <ac:chgData name="Thomas Stensitzki" userId="75cafe6b-2f2a-469b-85c4-eec3b9c972ba" providerId="ADAL" clId="{363DE228-8D93-47E2-A1D5-6CB8C68569A9}" dt="2021-04-11T10:52:13.159" v="1115"/>
          <ac:picMkLst>
            <pc:docMk/>
            <pc:sldMk cId="2895350850" sldId="434"/>
            <ac:picMk id="6146" creationId="{92D81F6E-E9E8-423F-B476-C9A7B153E4F5}"/>
          </ac:picMkLst>
        </pc:picChg>
      </pc:sldChg>
      <pc:sldChg chg="addSp">
        <pc:chgData name="Thomas Stensitzki" userId="75cafe6b-2f2a-469b-85c4-eec3b9c972ba" providerId="ADAL" clId="{363DE228-8D93-47E2-A1D5-6CB8C68569A9}" dt="2021-04-11T10:52:27" v="1119"/>
        <pc:sldMkLst>
          <pc:docMk/>
          <pc:sldMk cId="3634695529" sldId="434"/>
        </pc:sldMkLst>
        <pc:picChg chg="add">
          <ac:chgData name="Thomas Stensitzki" userId="75cafe6b-2f2a-469b-85c4-eec3b9c972ba" providerId="ADAL" clId="{363DE228-8D93-47E2-A1D5-6CB8C68569A9}" dt="2021-04-11T10:52:27" v="1119"/>
          <ac:picMkLst>
            <pc:docMk/>
            <pc:sldMk cId="3634695529" sldId="434"/>
            <ac:picMk id="7170" creationId="{13327137-1C18-483A-89C4-A6B02C1839BA}"/>
          </ac:picMkLst>
        </pc:picChg>
      </pc:sldChg>
      <pc:sldChg chg="addSp">
        <pc:chgData name="Thomas Stensitzki" userId="75cafe6b-2f2a-469b-85c4-eec3b9c972ba" providerId="ADAL" clId="{363DE228-8D93-47E2-A1D5-6CB8C68569A9}" dt="2021-04-11T11:04:49.791" v="1326"/>
        <pc:sldMkLst>
          <pc:docMk/>
          <pc:sldMk cId="887293857" sldId="435"/>
        </pc:sldMkLst>
        <pc:picChg chg="add">
          <ac:chgData name="Thomas Stensitzki" userId="75cafe6b-2f2a-469b-85c4-eec3b9c972ba" providerId="ADAL" clId="{363DE228-8D93-47E2-A1D5-6CB8C68569A9}" dt="2021-04-11T11:04:49.791" v="1326"/>
          <ac:picMkLst>
            <pc:docMk/>
            <pc:sldMk cId="887293857" sldId="435"/>
            <ac:picMk id="9218" creationId="{D3A02A13-26FD-41D8-B700-08CA3E901D2E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1:05:09.825" v="1329" actId="1440"/>
        <pc:sldMkLst>
          <pc:docMk/>
          <pc:sldMk cId="3916441034" sldId="435"/>
        </pc:sldMkLst>
        <pc:spChg chg="mod">
          <ac:chgData name="Thomas Stensitzki" userId="75cafe6b-2f2a-469b-85c4-eec3b9c972ba" providerId="ADAL" clId="{363DE228-8D93-47E2-A1D5-6CB8C68569A9}" dt="2021-04-11T11:04:45.627" v="1325"/>
          <ac:spMkLst>
            <pc:docMk/>
            <pc:sldMk cId="3916441034" sldId="43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1:05:09.825" v="1329" actId="1440"/>
          <ac:picMkLst>
            <pc:docMk/>
            <pc:sldMk cId="3916441034" sldId="435"/>
            <ac:picMk id="9218" creationId="{D3A02A13-26FD-41D8-B700-08CA3E901D2E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0:59:00.719" v="1242" actId="47"/>
        <pc:sldMkLst>
          <pc:docMk/>
          <pc:sldMk cId="2634348727" sldId="436"/>
        </pc:sldMkLst>
        <pc:spChg chg="mod">
          <ac:chgData name="Thomas Stensitzki" userId="75cafe6b-2f2a-469b-85c4-eec3b9c972ba" providerId="ADAL" clId="{363DE228-8D93-47E2-A1D5-6CB8C68569A9}" dt="2021-04-11T10:57:37.157" v="1204" actId="14100"/>
          <ac:spMkLst>
            <pc:docMk/>
            <pc:sldMk cId="2634348727" sldId="43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1T10:58:42.621" v="1241" actId="108"/>
          <ac:spMkLst>
            <pc:docMk/>
            <pc:sldMk cId="2634348727" sldId="436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4:24.984" v="2516" actId="1076"/>
        <pc:sldMkLst>
          <pc:docMk/>
          <pc:sldMk cId="2665106704" sldId="437"/>
        </pc:sldMkLst>
        <pc:spChg chg="mod">
          <ac:chgData name="Thomas Stensitzki" userId="75cafe6b-2f2a-469b-85c4-eec3b9c972ba" providerId="ADAL" clId="{363DE228-8D93-47E2-A1D5-6CB8C68569A9}" dt="2021-04-11T12:44:17.106" v="2513"/>
          <ac:spMkLst>
            <pc:docMk/>
            <pc:sldMk cId="2665106704" sldId="437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4:24.984" v="2516" actId="1076"/>
          <ac:picMkLst>
            <pc:docMk/>
            <pc:sldMk cId="2665106704" sldId="437"/>
            <ac:picMk id="27650" creationId="{FD39F129-7796-4810-9C7D-E4C220E4CF67}"/>
          </ac:picMkLst>
        </pc:picChg>
      </pc:sldChg>
      <pc:sldChg chg="addSp">
        <pc:chgData name="Thomas Stensitzki" userId="75cafe6b-2f2a-469b-85c4-eec3b9c972ba" providerId="ADAL" clId="{363DE228-8D93-47E2-A1D5-6CB8C68569A9}" dt="2021-04-11T12:44:22.143" v="2514"/>
        <pc:sldMkLst>
          <pc:docMk/>
          <pc:sldMk cId="4058580615" sldId="437"/>
        </pc:sldMkLst>
        <pc:picChg chg="add">
          <ac:chgData name="Thomas Stensitzki" userId="75cafe6b-2f2a-469b-85c4-eec3b9c972ba" providerId="ADAL" clId="{363DE228-8D93-47E2-A1D5-6CB8C68569A9}" dt="2021-04-11T12:44:22.143" v="2514"/>
          <ac:picMkLst>
            <pc:docMk/>
            <pc:sldMk cId="4058580615" sldId="437"/>
            <ac:picMk id="27650" creationId="{FD39F129-7796-4810-9C7D-E4C220E4CF67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4:47.051" v="3178" actId="20577"/>
        <pc:sldMkLst>
          <pc:docMk/>
          <pc:sldMk cId="1968010775" sldId="438"/>
        </pc:sldMkLst>
        <pc:spChg chg="mod">
          <ac:chgData name="Thomas Stensitzki" userId="75cafe6b-2f2a-469b-85c4-eec3b9c972ba" providerId="ADAL" clId="{363DE228-8D93-47E2-A1D5-6CB8C68569A9}" dt="2021-04-13T16:04:47.051" v="3178" actId="20577"/>
          <ac:spMkLst>
            <pc:docMk/>
            <pc:sldMk cId="1968010775" sldId="438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3:41.313" v="3660" actId="6549"/>
        <pc:sldMkLst>
          <pc:docMk/>
          <pc:sldMk cId="2987264023" sldId="439"/>
        </pc:sldMkLst>
        <pc:spChg chg="mod">
          <ac:chgData name="Thomas Stensitzki" userId="75cafe6b-2f2a-469b-85c4-eec3b9c972ba" providerId="ADAL" clId="{363DE228-8D93-47E2-A1D5-6CB8C68569A9}" dt="2021-04-13T16:12:56.672" v="3595" actId="14100"/>
          <ac:spMkLst>
            <pc:docMk/>
            <pc:sldMk cId="2987264023" sldId="43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8:44.443" v="3468" actId="20577"/>
          <ac:spMkLst>
            <pc:docMk/>
            <pc:sldMk cId="2987264023" sldId="439"/>
            <ac:spMk id="5" creationId="{C24DACB5-1BEC-4C86-9652-BAFD8DE56FEF}"/>
          </ac:spMkLst>
        </pc:spChg>
      </pc:sldChg>
      <pc:sldChg chg="addSp delSp modSp add del mod modNotesTx">
        <pc:chgData name="Thomas Stensitzki" userId="75cafe6b-2f2a-469b-85c4-eec3b9c972ba" providerId="ADAL" clId="{363DE228-8D93-47E2-A1D5-6CB8C68569A9}" dt="2021-04-11T12:37:45.059" v="2458" actId="1440"/>
        <pc:sldMkLst>
          <pc:docMk/>
          <pc:sldMk cId="1174508103" sldId="440"/>
        </pc:sldMkLst>
        <pc:spChg chg="mod">
          <ac:chgData name="Thomas Stensitzki" userId="75cafe6b-2f2a-469b-85c4-eec3b9c972ba" providerId="ADAL" clId="{363DE228-8D93-47E2-A1D5-6CB8C68569A9}" dt="2021-04-11T11:07:20.765" v="1344"/>
          <ac:spMkLst>
            <pc:docMk/>
            <pc:sldMk cId="1174508103" sldId="44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363DE228-8D93-47E2-A1D5-6CB8C68569A9}" dt="2021-04-11T11:08:34.453" v="1354" actId="478"/>
          <ac:spMkLst>
            <pc:docMk/>
            <pc:sldMk cId="1174508103" sldId="440"/>
            <ac:spMk id="5" creationId="{5C1E7465-D3BE-4DAF-94E7-7205D4418D86}"/>
          </ac:spMkLst>
        </pc:spChg>
        <pc:picChg chg="mod">
          <ac:chgData name="Thomas Stensitzki" userId="75cafe6b-2f2a-469b-85c4-eec3b9c972ba" providerId="ADAL" clId="{363DE228-8D93-47E2-A1D5-6CB8C68569A9}" dt="2021-04-11T12:37:45.059" v="2458" actId="1440"/>
          <ac:picMkLst>
            <pc:docMk/>
            <pc:sldMk cId="1174508103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07:47.962" v="1345"/>
        <pc:sldMkLst>
          <pc:docMk/>
          <pc:sldMk cId="2499793211" sldId="440"/>
        </pc:sldMkLst>
        <pc:picChg chg="add">
          <ac:chgData name="Thomas Stensitzki" userId="75cafe6b-2f2a-469b-85c4-eec3b9c972ba" providerId="ADAL" clId="{363DE228-8D93-47E2-A1D5-6CB8C68569A9}" dt="2021-04-11T11:07:47.962" v="1345"/>
          <ac:picMkLst>
            <pc:docMk/>
            <pc:sldMk cId="2499793211" sldId="440"/>
            <ac:picMk id="10242" creationId="{0282E682-DF59-4945-9355-C607E45806E4}"/>
          </ac:picMkLst>
        </pc:picChg>
      </pc:sldChg>
      <pc:sldChg chg="addSp">
        <pc:chgData name="Thomas Stensitzki" userId="75cafe6b-2f2a-469b-85c4-eec3b9c972ba" providerId="ADAL" clId="{363DE228-8D93-47E2-A1D5-6CB8C68569A9}" dt="2021-04-11T11:13:54.324" v="1471"/>
        <pc:sldMkLst>
          <pc:docMk/>
          <pc:sldMk cId="260459853" sldId="441"/>
        </pc:sldMkLst>
        <pc:picChg chg="add">
          <ac:chgData name="Thomas Stensitzki" userId="75cafe6b-2f2a-469b-85c4-eec3b9c972ba" providerId="ADAL" clId="{363DE228-8D93-47E2-A1D5-6CB8C68569A9}" dt="2021-04-11T11:13:54.324" v="1471"/>
          <ac:picMkLst>
            <pc:docMk/>
            <pc:sldMk cId="260459853" sldId="441"/>
            <ac:picMk id="13314" creationId="{84B9686C-48C0-45C9-AD07-90660856CC97}"/>
          </ac:picMkLst>
        </pc:picChg>
      </pc:sldChg>
      <pc:sldChg chg="addSp modSp add del mod">
        <pc:chgData name="Thomas Stensitzki" userId="75cafe6b-2f2a-469b-85c4-eec3b9c972ba" providerId="ADAL" clId="{363DE228-8D93-47E2-A1D5-6CB8C68569A9}" dt="2021-04-13T16:27:37.624" v="3871" actId="14100"/>
        <pc:sldMkLst>
          <pc:docMk/>
          <pc:sldMk cId="1134792597" sldId="441"/>
        </pc:sldMkLst>
        <pc:spChg chg="mod">
          <ac:chgData name="Thomas Stensitzki" userId="75cafe6b-2f2a-469b-85c4-eec3b9c972ba" providerId="ADAL" clId="{363DE228-8D93-47E2-A1D5-6CB8C68569A9}" dt="2021-04-11T11:13:50.672" v="1470"/>
          <ac:spMkLst>
            <pc:docMk/>
            <pc:sldMk cId="1134792597" sldId="441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363DE228-8D93-47E2-A1D5-6CB8C68569A9}" dt="2021-04-13T16:27:37.624" v="3871" actId="14100"/>
          <ac:spMkLst>
            <pc:docMk/>
            <pc:sldMk cId="1134792597" sldId="441"/>
            <ac:spMk id="3" creationId="{C5673F5D-A124-49F9-A94A-8B2D2411BE61}"/>
          </ac:spMkLst>
        </pc:spChg>
        <pc:picChg chg="mod">
          <ac:chgData name="Thomas Stensitzki" userId="75cafe6b-2f2a-469b-85c4-eec3b9c972ba" providerId="ADAL" clId="{363DE228-8D93-47E2-A1D5-6CB8C68569A9}" dt="2021-04-13T16:26:40.571" v="3865" actId="1036"/>
          <ac:picMkLst>
            <pc:docMk/>
            <pc:sldMk cId="1134792597" sldId="441"/>
            <ac:picMk id="13314" creationId="{84B9686C-48C0-45C9-AD07-90660856CC97}"/>
          </ac:picMkLst>
        </pc:picChg>
      </pc:sldChg>
      <pc:sldChg chg="addSp">
        <pc:chgData name="Thomas Stensitzki" userId="75cafe6b-2f2a-469b-85c4-eec3b9c972ba" providerId="ADAL" clId="{363DE228-8D93-47E2-A1D5-6CB8C68569A9}" dt="2021-04-11T11:08:38.735" v="1356"/>
        <pc:sldMkLst>
          <pc:docMk/>
          <pc:sldMk cId="429761498" sldId="442"/>
        </pc:sldMkLst>
        <pc:picChg chg="add">
          <ac:chgData name="Thomas Stensitzki" userId="75cafe6b-2f2a-469b-85c4-eec3b9c972ba" providerId="ADAL" clId="{363DE228-8D93-47E2-A1D5-6CB8C68569A9}" dt="2021-04-11T11:08:38.735" v="1356"/>
          <ac:picMkLst>
            <pc:docMk/>
            <pc:sldMk cId="429761498" sldId="442"/>
            <ac:picMk id="11266" creationId="{960DDDFF-56CC-481E-9B48-90E1A58D7A39}"/>
          </ac:picMkLst>
        </pc:picChg>
      </pc:sldChg>
      <pc:sldChg chg="addSp">
        <pc:chgData name="Thomas Stensitzki" userId="75cafe6b-2f2a-469b-85c4-eec3b9c972ba" providerId="ADAL" clId="{363DE228-8D93-47E2-A1D5-6CB8C68569A9}" dt="2021-04-11T11:09:45.179" v="1361"/>
        <pc:sldMkLst>
          <pc:docMk/>
          <pc:sldMk cId="1411663160" sldId="442"/>
        </pc:sldMkLst>
        <pc:picChg chg="add">
          <ac:chgData name="Thomas Stensitzki" userId="75cafe6b-2f2a-469b-85c4-eec3b9c972ba" providerId="ADAL" clId="{363DE228-8D93-47E2-A1D5-6CB8C68569A9}" dt="2021-04-11T11:09:45.179" v="1361"/>
          <ac:picMkLst>
            <pc:docMk/>
            <pc:sldMk cId="1411663160" sldId="442"/>
            <ac:picMk id="12290" creationId="{01009F62-B242-48CC-8117-02C2E562F017}"/>
          </ac:picMkLst>
        </pc:picChg>
      </pc:sldChg>
      <pc:sldChg chg="delSp modSp add del mod">
        <pc:chgData name="Thomas Stensitzki" userId="75cafe6b-2f2a-469b-85c4-eec3b9c972ba" providerId="ADAL" clId="{363DE228-8D93-47E2-A1D5-6CB8C68569A9}" dt="2021-04-13T16:26:31.793" v="3849" actId="1035"/>
        <pc:sldMkLst>
          <pc:docMk/>
          <pc:sldMk cId="3082151148" sldId="442"/>
        </pc:sldMkLst>
        <pc:spChg chg="del">
          <ac:chgData name="Thomas Stensitzki" userId="75cafe6b-2f2a-469b-85c4-eec3b9c972ba" providerId="ADAL" clId="{363DE228-8D93-47E2-A1D5-6CB8C68569A9}" dt="2021-04-11T11:08:37.412" v="1355" actId="478"/>
          <ac:spMkLst>
            <pc:docMk/>
            <pc:sldMk cId="3082151148" sldId="442"/>
            <ac:spMk id="5" creationId="{5C1E7465-D3BE-4DAF-94E7-7205D4418D86}"/>
          </ac:spMkLst>
        </pc:spChg>
        <pc:picChg chg="del">
          <ac:chgData name="Thomas Stensitzki" userId="75cafe6b-2f2a-469b-85c4-eec3b9c972ba" providerId="ADAL" clId="{363DE228-8D93-47E2-A1D5-6CB8C68569A9}" dt="2021-04-11T11:08:25.034" v="1353" actId="478"/>
          <ac:picMkLst>
            <pc:docMk/>
            <pc:sldMk cId="3082151148" sldId="442"/>
            <ac:picMk id="10242" creationId="{0282E682-DF59-4945-9355-C607E45806E4}"/>
          </ac:picMkLst>
        </pc:picChg>
        <pc:picChg chg="mod">
          <ac:chgData name="Thomas Stensitzki" userId="75cafe6b-2f2a-469b-85c4-eec3b9c972ba" providerId="ADAL" clId="{363DE228-8D93-47E2-A1D5-6CB8C68569A9}" dt="2021-04-13T16:26:31.793" v="3849" actId="1035"/>
          <ac:picMkLst>
            <pc:docMk/>
            <pc:sldMk cId="3082151148" sldId="442"/>
            <ac:picMk id="11266" creationId="{960DDDFF-56CC-481E-9B48-90E1A58D7A39}"/>
          </ac:picMkLst>
        </pc:picChg>
        <pc:picChg chg="mod">
          <ac:chgData name="Thomas Stensitzki" userId="75cafe6b-2f2a-469b-85c4-eec3b9c972ba" providerId="ADAL" clId="{363DE228-8D93-47E2-A1D5-6CB8C68569A9}" dt="2021-04-13T16:26:27.473" v="3838" actId="1036"/>
          <ac:picMkLst>
            <pc:docMk/>
            <pc:sldMk cId="3082151148" sldId="442"/>
            <ac:picMk id="12290" creationId="{01009F62-B242-48CC-8117-02C2E562F01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3T16:30:27.207" v="3874" actId="1076"/>
        <pc:sldMkLst>
          <pc:docMk/>
          <pc:sldMk cId="2894310663" sldId="443"/>
        </pc:sldMkLst>
        <pc:spChg chg="mod ord">
          <ac:chgData name="Thomas Stensitzki" userId="75cafe6b-2f2a-469b-85c4-eec3b9c972ba" providerId="ADAL" clId="{363DE228-8D93-47E2-A1D5-6CB8C68569A9}" dt="2021-04-11T12:16:22.638" v="1734" actId="700"/>
          <ac:spMkLst>
            <pc:docMk/>
            <pc:sldMk cId="2894310663" sldId="443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17:43.883" v="1766" actId="20577"/>
          <ac:spMkLst>
            <pc:docMk/>
            <pc:sldMk cId="2894310663" sldId="443"/>
            <ac:spMk id="3" creationId="{BA26520B-182E-4663-8494-7C118FD95DC0}"/>
          </ac:spMkLst>
        </pc:spChg>
        <pc:spChg chg="add mod">
          <ac:chgData name="Thomas Stensitzki" userId="75cafe6b-2f2a-469b-85c4-eec3b9c972ba" providerId="ADAL" clId="{363DE228-8D93-47E2-A1D5-6CB8C68569A9}" dt="2021-04-11T12:18:18.284" v="1772" actId="1076"/>
          <ac:spMkLst>
            <pc:docMk/>
            <pc:sldMk cId="2894310663" sldId="443"/>
            <ac:spMk id="6" creationId="{092F3A9E-3C85-42E7-AAE2-570492847E53}"/>
          </ac:spMkLst>
        </pc:spChg>
        <pc:picChg chg="mod">
          <ac:chgData name="Thomas Stensitzki" userId="75cafe6b-2f2a-469b-85c4-eec3b9c972ba" providerId="ADAL" clId="{363DE228-8D93-47E2-A1D5-6CB8C68569A9}" dt="2021-04-13T16:30:27.207" v="3874" actId="1076"/>
          <ac:picMkLst>
            <pc:docMk/>
            <pc:sldMk cId="2894310663" sldId="443"/>
            <ac:picMk id="14338" creationId="{C8543E28-7205-4AC6-A54D-0064BA5D8A10}"/>
          </ac:picMkLst>
        </pc:picChg>
      </pc:sldChg>
      <pc:sldChg chg="addSp">
        <pc:chgData name="Thomas Stensitzki" userId="75cafe6b-2f2a-469b-85c4-eec3b9c972ba" providerId="ADAL" clId="{363DE228-8D93-47E2-A1D5-6CB8C68569A9}" dt="2021-04-11T12:16:02.719" v="1730"/>
        <pc:sldMkLst>
          <pc:docMk/>
          <pc:sldMk cId="3726450046" sldId="443"/>
        </pc:sldMkLst>
        <pc:picChg chg="add">
          <ac:chgData name="Thomas Stensitzki" userId="75cafe6b-2f2a-469b-85c4-eec3b9c972ba" providerId="ADAL" clId="{363DE228-8D93-47E2-A1D5-6CB8C68569A9}" dt="2021-04-11T12:16:02.719" v="1730"/>
          <ac:picMkLst>
            <pc:docMk/>
            <pc:sldMk cId="3726450046" sldId="443"/>
            <ac:picMk id="14338" creationId="{C8543E28-7205-4AC6-A54D-0064BA5D8A10}"/>
          </ac:picMkLst>
        </pc:picChg>
      </pc:sldChg>
      <pc:sldChg chg="addSp delSp modSp add mod chgLayout">
        <pc:chgData name="Thomas Stensitzki" userId="75cafe6b-2f2a-469b-85c4-eec3b9c972ba" providerId="ADAL" clId="{363DE228-8D93-47E2-A1D5-6CB8C68569A9}" dt="2021-04-13T16:29:49.374" v="3873" actId="113"/>
        <pc:sldMkLst>
          <pc:docMk/>
          <pc:sldMk cId="625199879" sldId="444"/>
        </pc:sldMkLst>
        <pc:spChg chg="mod ord">
          <ac:chgData name="Thomas Stensitzki" userId="75cafe6b-2f2a-469b-85c4-eec3b9c972ba" providerId="ADAL" clId="{363DE228-8D93-47E2-A1D5-6CB8C68569A9}" dt="2021-04-11T11:14:42.862" v="1477" actId="700"/>
          <ac:spMkLst>
            <pc:docMk/>
            <pc:sldMk cId="625199879" sldId="444"/>
            <ac:spMk id="2" creationId="{50183ADD-E6D0-4570-B5FB-F95BA9130DEC}"/>
          </ac:spMkLst>
        </pc:spChg>
        <pc:spChg chg="add del mod ord">
          <ac:chgData name="Thomas Stensitzki" userId="75cafe6b-2f2a-469b-85c4-eec3b9c972ba" providerId="ADAL" clId="{363DE228-8D93-47E2-A1D5-6CB8C68569A9}" dt="2021-04-11T11:15:02.313" v="1478" actId="3680"/>
          <ac:spMkLst>
            <pc:docMk/>
            <pc:sldMk cId="625199879" sldId="444"/>
            <ac:spMk id="3" creationId="{78D8FCD1-D8DB-4D60-859C-7265AD172D70}"/>
          </ac:spMkLst>
        </pc:spChg>
        <pc:graphicFrameChg chg="add mod ord modGraphic">
          <ac:chgData name="Thomas Stensitzki" userId="75cafe6b-2f2a-469b-85c4-eec3b9c972ba" providerId="ADAL" clId="{363DE228-8D93-47E2-A1D5-6CB8C68569A9}" dt="2021-04-13T16:29:49.374" v="3873" actId="113"/>
          <ac:graphicFrameMkLst>
            <pc:docMk/>
            <pc:sldMk cId="625199879" sldId="444"/>
            <ac:graphicFrameMk id="4" creationId="{0F22A601-A9C9-4363-ABFD-8ED7802B0289}"/>
          </ac:graphicFrameMkLst>
        </pc:graphicFrameChg>
        <pc:picChg chg="del">
          <ac:chgData name="Thomas Stensitzki" userId="75cafe6b-2f2a-469b-85c4-eec3b9c972ba" providerId="ADAL" clId="{363DE228-8D93-47E2-A1D5-6CB8C68569A9}" dt="2021-04-11T11:14:38.490" v="1476" actId="478"/>
          <ac:picMkLst>
            <pc:docMk/>
            <pc:sldMk cId="625199879" sldId="444"/>
            <ac:picMk id="13314" creationId="{84B9686C-48C0-45C9-AD07-90660856CC97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5.160" v="2453" actId="1440"/>
        <pc:sldMkLst>
          <pc:docMk/>
          <pc:sldMk cId="1296016441" sldId="445"/>
        </pc:sldMkLst>
        <pc:spChg chg="mod">
          <ac:chgData name="Thomas Stensitzki" userId="75cafe6b-2f2a-469b-85c4-eec3b9c972ba" providerId="ADAL" clId="{363DE228-8D93-47E2-A1D5-6CB8C68569A9}" dt="2021-04-11T12:19:09.631" v="1797"/>
          <ac:spMkLst>
            <pc:docMk/>
            <pc:sldMk cId="1296016441" sldId="445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5.160" v="2453" actId="1440"/>
          <ac:picMkLst>
            <pc:docMk/>
            <pc:sldMk cId="1296016441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19:16.182" v="1798"/>
        <pc:sldMkLst>
          <pc:docMk/>
          <pc:sldMk cId="1359793213" sldId="445"/>
        </pc:sldMkLst>
        <pc:picChg chg="add">
          <ac:chgData name="Thomas Stensitzki" userId="75cafe6b-2f2a-469b-85c4-eec3b9c972ba" providerId="ADAL" clId="{363DE228-8D93-47E2-A1D5-6CB8C68569A9}" dt="2021-04-11T12:19:16.182" v="1798"/>
          <ac:picMkLst>
            <pc:docMk/>
            <pc:sldMk cId="1359793213" sldId="445"/>
            <ac:picMk id="15362" creationId="{45A7CBBE-01F4-4EDA-9C23-0C2D154F86BA}"/>
          </ac:picMkLst>
        </pc:picChg>
      </pc:sldChg>
      <pc:sldChg chg="addSp">
        <pc:chgData name="Thomas Stensitzki" userId="75cafe6b-2f2a-469b-85c4-eec3b9c972ba" providerId="ADAL" clId="{363DE228-8D93-47E2-A1D5-6CB8C68569A9}" dt="2021-04-11T12:20:38.424" v="1824"/>
        <pc:sldMkLst>
          <pc:docMk/>
          <pc:sldMk cId="2314800460" sldId="446"/>
        </pc:sldMkLst>
        <pc:picChg chg="add">
          <ac:chgData name="Thomas Stensitzki" userId="75cafe6b-2f2a-469b-85c4-eec3b9c972ba" providerId="ADAL" clId="{363DE228-8D93-47E2-A1D5-6CB8C68569A9}" dt="2021-04-11T12:20:38.424" v="1824"/>
          <ac:picMkLst>
            <pc:docMk/>
            <pc:sldMk cId="2314800460" sldId="446"/>
            <ac:picMk id="16386" creationId="{73AAB821-D611-4DB7-B190-1DEFD0271BC9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30.682" v="2452" actId="1440"/>
        <pc:sldMkLst>
          <pc:docMk/>
          <pc:sldMk cId="2712150207" sldId="446"/>
        </pc:sldMkLst>
        <pc:spChg chg="mod">
          <ac:chgData name="Thomas Stensitzki" userId="75cafe6b-2f2a-469b-85c4-eec3b9c972ba" providerId="ADAL" clId="{363DE228-8D93-47E2-A1D5-6CB8C68569A9}" dt="2021-04-11T12:20:32.521" v="1823"/>
          <ac:spMkLst>
            <pc:docMk/>
            <pc:sldMk cId="2712150207" sldId="446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30.682" v="2452" actId="1440"/>
          <ac:picMkLst>
            <pc:docMk/>
            <pc:sldMk cId="2712150207" sldId="446"/>
            <ac:picMk id="16386" creationId="{73AAB821-D611-4DB7-B190-1DEFD0271BC9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27.555" v="2451" actId="1440"/>
        <pc:sldMkLst>
          <pc:docMk/>
          <pc:sldMk cId="3622258366" sldId="447"/>
        </pc:sldMkLst>
        <pc:spChg chg="mod ord">
          <ac:chgData name="Thomas Stensitzki" userId="75cafe6b-2f2a-469b-85c4-eec3b9c972ba" providerId="ADAL" clId="{363DE228-8D93-47E2-A1D5-6CB8C68569A9}" dt="2021-04-11T12:24:01.159" v="1879" actId="700"/>
          <ac:spMkLst>
            <pc:docMk/>
            <pc:sldMk cId="3622258366" sldId="447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26:11.509" v="2070" actId="20577"/>
          <ac:spMkLst>
            <pc:docMk/>
            <pc:sldMk cId="3622258366" sldId="447"/>
            <ac:spMk id="3" creationId="{753A6C28-5235-4785-817A-3E51163696AE}"/>
          </ac:spMkLst>
        </pc:spChg>
        <pc:picChg chg="mod">
          <ac:chgData name="Thomas Stensitzki" userId="75cafe6b-2f2a-469b-85c4-eec3b9c972ba" providerId="ADAL" clId="{363DE228-8D93-47E2-A1D5-6CB8C68569A9}" dt="2021-04-11T12:37:27.555" v="2451" actId="1440"/>
          <ac:picMkLst>
            <pc:docMk/>
            <pc:sldMk cId="3622258366" sldId="447"/>
            <ac:picMk id="17410" creationId="{01F8CDA8-6946-4ACB-8DF9-C38B518CA35E}"/>
          </ac:picMkLst>
        </pc:picChg>
      </pc:sldChg>
      <pc:sldChg chg="addSp">
        <pc:chgData name="Thomas Stensitzki" userId="75cafe6b-2f2a-469b-85c4-eec3b9c972ba" providerId="ADAL" clId="{363DE228-8D93-47E2-A1D5-6CB8C68569A9}" dt="2021-04-11T12:23:52.069" v="1875"/>
        <pc:sldMkLst>
          <pc:docMk/>
          <pc:sldMk cId="3804870860" sldId="447"/>
        </pc:sldMkLst>
        <pc:picChg chg="add">
          <ac:chgData name="Thomas Stensitzki" userId="75cafe6b-2f2a-469b-85c4-eec3b9c972ba" providerId="ADAL" clId="{363DE228-8D93-47E2-A1D5-6CB8C68569A9}" dt="2021-04-11T12:23:52.069" v="1875"/>
          <ac:picMkLst>
            <pc:docMk/>
            <pc:sldMk cId="3804870860" sldId="447"/>
            <ac:picMk id="17410" creationId="{01F8CDA8-6946-4ACB-8DF9-C38B518CA35E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05:31.779" v="3208" actId="20577"/>
        <pc:sldMkLst>
          <pc:docMk/>
          <pc:sldMk cId="1736350639" sldId="448"/>
        </pc:sldMkLst>
        <pc:spChg chg="mod">
          <ac:chgData name="Thomas Stensitzki" userId="75cafe6b-2f2a-469b-85c4-eec3b9c972ba" providerId="ADAL" clId="{363DE228-8D93-47E2-A1D5-6CB8C68569A9}" dt="2021-04-13T16:05:31.779" v="3208" actId="20577"/>
          <ac:spMkLst>
            <pc:docMk/>
            <pc:sldMk cId="1736350639" sldId="44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2:27:26.506" v="2097"/>
        <pc:sldMkLst>
          <pc:docMk/>
          <pc:sldMk cId="732407738" sldId="449"/>
        </pc:sldMkLst>
        <pc:picChg chg="add">
          <ac:chgData name="Thomas Stensitzki" userId="75cafe6b-2f2a-469b-85c4-eec3b9c972ba" providerId="ADAL" clId="{363DE228-8D93-47E2-A1D5-6CB8C68569A9}" dt="2021-04-11T12:27:26.506" v="2097"/>
          <ac:picMkLst>
            <pc:docMk/>
            <pc:sldMk cId="732407738" sldId="449"/>
            <ac:picMk id="19458" creationId="{AD4FC084-E460-4FDE-B24B-B8078181CB5A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37:25.067" v="2450" actId="1440"/>
        <pc:sldMkLst>
          <pc:docMk/>
          <pc:sldMk cId="2730803217" sldId="449"/>
        </pc:sldMkLst>
        <pc:spChg chg="mod">
          <ac:chgData name="Thomas Stensitzki" userId="75cafe6b-2f2a-469b-85c4-eec3b9c972ba" providerId="ADAL" clId="{363DE228-8D93-47E2-A1D5-6CB8C68569A9}" dt="2021-04-11T12:26:57.186" v="2092"/>
          <ac:spMkLst>
            <pc:docMk/>
            <pc:sldMk cId="2730803217" sldId="449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25.067" v="2450" actId="1440"/>
          <ac:picMkLst>
            <pc:docMk/>
            <pc:sldMk cId="2730803217" sldId="449"/>
            <ac:picMk id="18434" creationId="{4404F047-5A3E-4015-9D2D-FFC316BCED24}"/>
          </ac:picMkLst>
        </pc:picChg>
        <pc:picChg chg="mod">
          <ac:chgData name="Thomas Stensitzki" userId="75cafe6b-2f2a-469b-85c4-eec3b9c972ba" providerId="ADAL" clId="{363DE228-8D93-47E2-A1D5-6CB8C68569A9}" dt="2021-04-11T12:37:24.295" v="2449" actId="1440"/>
          <ac:picMkLst>
            <pc:docMk/>
            <pc:sldMk cId="2730803217" sldId="449"/>
            <ac:picMk id="19458" creationId="{AD4FC084-E460-4FDE-B24B-B8078181CB5A}"/>
          </ac:picMkLst>
        </pc:picChg>
      </pc:sldChg>
      <pc:sldChg chg="addSp">
        <pc:chgData name="Thomas Stensitzki" userId="75cafe6b-2f2a-469b-85c4-eec3b9c972ba" providerId="ADAL" clId="{363DE228-8D93-47E2-A1D5-6CB8C68569A9}" dt="2021-04-11T12:27:08.898" v="2093"/>
        <pc:sldMkLst>
          <pc:docMk/>
          <pc:sldMk cId="2947644510" sldId="449"/>
        </pc:sldMkLst>
        <pc:picChg chg="add">
          <ac:chgData name="Thomas Stensitzki" userId="75cafe6b-2f2a-469b-85c4-eec3b9c972ba" providerId="ADAL" clId="{363DE228-8D93-47E2-A1D5-6CB8C68569A9}" dt="2021-04-11T12:27:08.898" v="2093"/>
          <ac:picMkLst>
            <pc:docMk/>
            <pc:sldMk cId="2947644510" sldId="449"/>
            <ac:picMk id="18434" creationId="{4404F047-5A3E-4015-9D2D-FFC316BCED24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8.740" v="2447" actId="1440"/>
        <pc:sldMkLst>
          <pc:docMk/>
          <pc:sldMk cId="1458715789" sldId="450"/>
        </pc:sldMkLst>
        <pc:spChg chg="mod">
          <ac:chgData name="Thomas Stensitzki" userId="75cafe6b-2f2a-469b-85c4-eec3b9c972ba" providerId="ADAL" clId="{363DE228-8D93-47E2-A1D5-6CB8C68569A9}" dt="2021-04-11T12:29:15.667" v="2133"/>
          <ac:spMkLst>
            <pc:docMk/>
            <pc:sldMk cId="1458715789" sldId="45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8.740" v="2447" actId="1440"/>
          <ac:picMkLst>
            <pc:docMk/>
            <pc:sldMk cId="1458715789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9:33.419" v="2136"/>
        <pc:sldMkLst>
          <pc:docMk/>
          <pc:sldMk cId="3580567376" sldId="450"/>
        </pc:sldMkLst>
        <pc:picChg chg="add">
          <ac:chgData name="Thomas Stensitzki" userId="75cafe6b-2f2a-469b-85c4-eec3b9c972ba" providerId="ADAL" clId="{363DE228-8D93-47E2-A1D5-6CB8C68569A9}" dt="2021-04-11T12:29:33.419" v="2136"/>
          <ac:picMkLst>
            <pc:docMk/>
            <pc:sldMk cId="3580567376" sldId="450"/>
            <ac:picMk id="21506" creationId="{BE06DE3E-E764-42FF-886E-5F8F7A206360}"/>
          </ac:picMkLst>
        </pc:picChg>
      </pc:sldChg>
      <pc:sldChg chg="addSp">
        <pc:chgData name="Thomas Stensitzki" userId="75cafe6b-2f2a-469b-85c4-eec3b9c972ba" providerId="ADAL" clId="{363DE228-8D93-47E2-A1D5-6CB8C68569A9}" dt="2021-04-11T12:27:51.512" v="2103"/>
        <pc:sldMkLst>
          <pc:docMk/>
          <pc:sldMk cId="211374260" sldId="451"/>
        </pc:sldMkLst>
        <pc:picChg chg="add">
          <ac:chgData name="Thomas Stensitzki" userId="75cafe6b-2f2a-469b-85c4-eec3b9c972ba" providerId="ADAL" clId="{363DE228-8D93-47E2-A1D5-6CB8C68569A9}" dt="2021-04-11T12:27:51.512" v="2103"/>
          <ac:picMkLst>
            <pc:docMk/>
            <pc:sldMk cId="211374260" sldId="451"/>
            <ac:picMk id="20482" creationId="{F1BF2DED-0738-4DEB-B581-70C36CD1EDC7}"/>
          </ac:picMkLst>
        </pc:picChg>
      </pc:sldChg>
      <pc:sldChg chg="delSp modSp add del">
        <pc:chgData name="Thomas Stensitzki" userId="75cafe6b-2f2a-469b-85c4-eec3b9c972ba" providerId="ADAL" clId="{363DE228-8D93-47E2-A1D5-6CB8C68569A9}" dt="2021-04-11T12:37:20.585" v="2448" actId="1440"/>
        <pc:sldMkLst>
          <pc:docMk/>
          <pc:sldMk cId="3121195372" sldId="451"/>
        </pc:sldMkLst>
        <pc:picChg chg="del">
          <ac:chgData name="Thomas Stensitzki" userId="75cafe6b-2f2a-469b-85c4-eec3b9c972ba" providerId="ADAL" clId="{363DE228-8D93-47E2-A1D5-6CB8C68569A9}" dt="2021-04-11T12:27:47.758" v="2102" actId="478"/>
          <ac:picMkLst>
            <pc:docMk/>
            <pc:sldMk cId="3121195372" sldId="451"/>
            <ac:picMk id="19458" creationId="{AD4FC084-E460-4FDE-B24B-B8078181CB5A}"/>
          </ac:picMkLst>
        </pc:picChg>
        <pc:picChg chg="mod">
          <ac:chgData name="Thomas Stensitzki" userId="75cafe6b-2f2a-469b-85c4-eec3b9c972ba" providerId="ADAL" clId="{363DE228-8D93-47E2-A1D5-6CB8C68569A9}" dt="2021-04-11T12:37:20.585" v="2448" actId="1440"/>
          <ac:picMkLst>
            <pc:docMk/>
            <pc:sldMk cId="3121195372" sldId="451"/>
            <ac:picMk id="20482" creationId="{F1BF2DED-0738-4DEB-B581-70C36CD1EDC7}"/>
          </ac:picMkLst>
        </pc:picChg>
      </pc:sldChg>
      <pc:sldChg chg="addSp modSp add del mod chgLayout">
        <pc:chgData name="Thomas Stensitzki" userId="75cafe6b-2f2a-469b-85c4-eec3b9c972ba" providerId="ADAL" clId="{363DE228-8D93-47E2-A1D5-6CB8C68569A9}" dt="2021-04-11T12:37:16.586" v="2446" actId="1440"/>
        <pc:sldMkLst>
          <pc:docMk/>
          <pc:sldMk cId="2280653341" sldId="452"/>
        </pc:sldMkLst>
        <pc:spChg chg="mod ord">
          <ac:chgData name="Thomas Stensitzki" userId="75cafe6b-2f2a-469b-85c4-eec3b9c972ba" providerId="ADAL" clId="{363DE228-8D93-47E2-A1D5-6CB8C68569A9}" dt="2021-04-11T12:33:53.835" v="2219" actId="700"/>
          <ac:spMkLst>
            <pc:docMk/>
            <pc:sldMk cId="2280653341" sldId="452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35:29.204" v="2412" actId="20577"/>
          <ac:spMkLst>
            <pc:docMk/>
            <pc:sldMk cId="2280653341" sldId="452"/>
            <ac:spMk id="3" creationId="{DF8B6183-66A7-405D-A178-0A011BC0CCDA}"/>
          </ac:spMkLst>
        </pc:spChg>
        <pc:picChg chg="mod">
          <ac:chgData name="Thomas Stensitzki" userId="75cafe6b-2f2a-469b-85c4-eec3b9c972ba" providerId="ADAL" clId="{363DE228-8D93-47E2-A1D5-6CB8C68569A9}" dt="2021-04-11T12:37:16.586" v="2446" actId="1440"/>
          <ac:picMkLst>
            <pc:docMk/>
            <pc:sldMk cId="2280653341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3:19.481" v="2213"/>
        <pc:sldMkLst>
          <pc:docMk/>
          <pc:sldMk cId="3958338536" sldId="452"/>
        </pc:sldMkLst>
        <pc:picChg chg="add">
          <ac:chgData name="Thomas Stensitzki" userId="75cafe6b-2f2a-469b-85c4-eec3b9c972ba" providerId="ADAL" clId="{363DE228-8D93-47E2-A1D5-6CB8C68569A9}" dt="2021-04-11T12:33:19.481" v="2213"/>
          <ac:picMkLst>
            <pc:docMk/>
            <pc:sldMk cId="3958338536" sldId="452"/>
            <ac:picMk id="22530" creationId="{BC769D3B-0C62-48F9-B2D4-935C29420114}"/>
          </ac:picMkLst>
        </pc:picChg>
      </pc:sldChg>
      <pc:sldChg chg="addSp">
        <pc:chgData name="Thomas Stensitzki" userId="75cafe6b-2f2a-469b-85c4-eec3b9c972ba" providerId="ADAL" clId="{363DE228-8D93-47E2-A1D5-6CB8C68569A9}" dt="2021-04-11T12:36:58.282" v="2439"/>
        <pc:sldMkLst>
          <pc:docMk/>
          <pc:sldMk cId="716402514" sldId="453"/>
        </pc:sldMkLst>
        <pc:picChg chg="add">
          <ac:chgData name="Thomas Stensitzki" userId="75cafe6b-2f2a-469b-85c4-eec3b9c972ba" providerId="ADAL" clId="{363DE228-8D93-47E2-A1D5-6CB8C68569A9}" dt="2021-04-11T12:36:58.282" v="2439"/>
          <ac:picMkLst>
            <pc:docMk/>
            <pc:sldMk cId="716402514" sldId="453"/>
            <ac:picMk id="25602" creationId="{2E5A62CE-B198-418D-AFB2-F840A45B318C}"/>
          </ac:picMkLst>
        </pc:picChg>
      </pc:sldChg>
      <pc:sldChg chg="modSp add del mod modNotesTx">
        <pc:chgData name="Thomas Stensitzki" userId="75cafe6b-2f2a-469b-85c4-eec3b9c972ba" providerId="ADAL" clId="{363DE228-8D93-47E2-A1D5-6CB8C68569A9}" dt="2021-04-11T12:37:13.694" v="2445" actId="1440"/>
        <pc:sldMkLst>
          <pc:docMk/>
          <pc:sldMk cId="3153011246" sldId="453"/>
        </pc:sldMkLst>
        <pc:spChg chg="mod">
          <ac:chgData name="Thomas Stensitzki" userId="75cafe6b-2f2a-469b-85c4-eec3b9c972ba" providerId="ADAL" clId="{363DE228-8D93-47E2-A1D5-6CB8C68569A9}" dt="2021-04-11T12:36:15.457" v="2429"/>
          <ac:spMkLst>
            <pc:docMk/>
            <pc:sldMk cId="3153011246" sldId="453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37:11.413" v="2443" actId="1440"/>
          <ac:picMkLst>
            <pc:docMk/>
            <pc:sldMk cId="3153011246" sldId="453"/>
            <ac:picMk id="23554" creationId="{5AE28E0E-192A-4861-A7DD-64B0A5A21BDD}"/>
          </ac:picMkLst>
        </pc:picChg>
        <pc:picChg chg="mod">
          <ac:chgData name="Thomas Stensitzki" userId="75cafe6b-2f2a-469b-85c4-eec3b9c972ba" providerId="ADAL" clId="{363DE228-8D93-47E2-A1D5-6CB8C68569A9}" dt="2021-04-11T12:37:12.670" v="2444" actId="1440"/>
          <ac:picMkLst>
            <pc:docMk/>
            <pc:sldMk cId="3153011246" sldId="453"/>
            <ac:picMk id="24578" creationId="{F39A3F11-39F7-48CB-8419-60EC0F3B9A72}"/>
          </ac:picMkLst>
        </pc:picChg>
        <pc:picChg chg="mod">
          <ac:chgData name="Thomas Stensitzki" userId="75cafe6b-2f2a-469b-85c4-eec3b9c972ba" providerId="ADAL" clId="{363DE228-8D93-47E2-A1D5-6CB8C68569A9}" dt="2021-04-11T12:37:13.694" v="2445" actId="1440"/>
          <ac:picMkLst>
            <pc:docMk/>
            <pc:sldMk cId="3153011246" sldId="453"/>
            <ac:picMk id="25602" creationId="{2E5A62CE-B198-418D-AFB2-F840A45B318C}"/>
          </ac:picMkLst>
        </pc:picChg>
      </pc:sldChg>
      <pc:sldChg chg="addSp">
        <pc:chgData name="Thomas Stensitzki" userId="75cafe6b-2f2a-469b-85c4-eec3b9c972ba" providerId="ADAL" clId="{363DE228-8D93-47E2-A1D5-6CB8C68569A9}" dt="2021-04-11T12:36:34.782" v="2432"/>
        <pc:sldMkLst>
          <pc:docMk/>
          <pc:sldMk cId="4090232713" sldId="453"/>
        </pc:sldMkLst>
        <pc:picChg chg="add">
          <ac:chgData name="Thomas Stensitzki" userId="75cafe6b-2f2a-469b-85c4-eec3b9c972ba" providerId="ADAL" clId="{363DE228-8D93-47E2-A1D5-6CB8C68569A9}" dt="2021-04-11T12:36:34.782" v="2432"/>
          <ac:picMkLst>
            <pc:docMk/>
            <pc:sldMk cId="4090232713" sldId="453"/>
            <ac:picMk id="23554" creationId="{5AE28E0E-192A-4861-A7DD-64B0A5A21BDD}"/>
          </ac:picMkLst>
        </pc:picChg>
      </pc:sldChg>
      <pc:sldChg chg="addSp">
        <pc:chgData name="Thomas Stensitzki" userId="75cafe6b-2f2a-469b-85c4-eec3b9c972ba" providerId="ADAL" clId="{363DE228-8D93-47E2-A1D5-6CB8C68569A9}" dt="2021-04-11T12:36:49.244" v="2436"/>
        <pc:sldMkLst>
          <pc:docMk/>
          <pc:sldMk cId="4203898236" sldId="453"/>
        </pc:sldMkLst>
        <pc:picChg chg="add">
          <ac:chgData name="Thomas Stensitzki" userId="75cafe6b-2f2a-469b-85c4-eec3b9c972ba" providerId="ADAL" clId="{363DE228-8D93-47E2-A1D5-6CB8C68569A9}" dt="2021-04-11T12:36:49.244" v="2436"/>
          <ac:picMkLst>
            <pc:docMk/>
            <pc:sldMk cId="4203898236" sldId="453"/>
            <ac:picMk id="24578" creationId="{F39A3F11-39F7-48CB-8419-60EC0F3B9A72}"/>
          </ac:picMkLst>
        </pc:picChg>
      </pc:sldChg>
      <pc:sldChg chg="addSp">
        <pc:chgData name="Thomas Stensitzki" userId="75cafe6b-2f2a-469b-85c4-eec3b9c972ba" providerId="ADAL" clId="{363DE228-8D93-47E2-A1D5-6CB8C68569A9}" dt="2021-04-11T12:47:36.320" v="2572"/>
        <pc:sldMkLst>
          <pc:docMk/>
          <pc:sldMk cId="1895029209" sldId="454"/>
        </pc:sldMkLst>
        <pc:picChg chg="add">
          <ac:chgData name="Thomas Stensitzki" userId="75cafe6b-2f2a-469b-85c4-eec3b9c972ba" providerId="ADAL" clId="{363DE228-8D93-47E2-A1D5-6CB8C68569A9}" dt="2021-04-11T12:47:36.320" v="2572"/>
          <ac:picMkLst>
            <pc:docMk/>
            <pc:sldMk cId="1895029209" sldId="454"/>
            <ac:picMk id="30722" creationId="{8E0174E7-015E-4B6D-B746-4AF6B2457ED1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2:48:45.181" v="2582" actId="1076"/>
        <pc:sldMkLst>
          <pc:docMk/>
          <pc:sldMk cId="2162326699" sldId="454"/>
        </pc:sldMkLst>
        <pc:spChg chg="mod">
          <ac:chgData name="Thomas Stensitzki" userId="75cafe6b-2f2a-469b-85c4-eec3b9c972ba" providerId="ADAL" clId="{363DE228-8D93-47E2-A1D5-6CB8C68569A9}" dt="2021-04-11T12:47:16.070" v="2566"/>
          <ac:spMkLst>
            <pc:docMk/>
            <pc:sldMk cId="2162326699" sldId="454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2:47:55.833" v="2577" actId="1076"/>
          <ac:picMkLst>
            <pc:docMk/>
            <pc:sldMk cId="2162326699" sldId="454"/>
            <ac:picMk id="29698" creationId="{C3645A00-ECA2-4058-B0FB-020A2E7C29A6}"/>
          </ac:picMkLst>
        </pc:picChg>
        <pc:picChg chg="mod">
          <ac:chgData name="Thomas Stensitzki" userId="75cafe6b-2f2a-469b-85c4-eec3b9c972ba" providerId="ADAL" clId="{363DE228-8D93-47E2-A1D5-6CB8C68569A9}" dt="2021-04-11T12:47:44.659" v="2575" actId="1076"/>
          <ac:picMkLst>
            <pc:docMk/>
            <pc:sldMk cId="2162326699" sldId="454"/>
            <ac:picMk id="30722" creationId="{8E0174E7-015E-4B6D-B746-4AF6B2457ED1}"/>
          </ac:picMkLst>
        </pc:picChg>
        <pc:picChg chg="mod">
          <ac:chgData name="Thomas Stensitzki" userId="75cafe6b-2f2a-469b-85c4-eec3b9c972ba" providerId="ADAL" clId="{363DE228-8D93-47E2-A1D5-6CB8C68569A9}" dt="2021-04-11T12:48:45.181" v="2582" actId="1076"/>
          <ac:picMkLst>
            <pc:docMk/>
            <pc:sldMk cId="2162326699" sldId="454"/>
            <ac:picMk id="31746" creationId="{1DABC163-7246-4150-9A77-805CAE6DBC5D}"/>
          </ac:picMkLst>
        </pc:picChg>
      </pc:sldChg>
      <pc:sldChg chg="addSp">
        <pc:chgData name="Thomas Stensitzki" userId="75cafe6b-2f2a-469b-85c4-eec3b9c972ba" providerId="ADAL" clId="{363DE228-8D93-47E2-A1D5-6CB8C68569A9}" dt="2021-04-11T12:47:25.149" v="2567"/>
        <pc:sldMkLst>
          <pc:docMk/>
          <pc:sldMk cId="2548891359" sldId="454"/>
        </pc:sldMkLst>
        <pc:picChg chg="add">
          <ac:chgData name="Thomas Stensitzki" userId="75cafe6b-2f2a-469b-85c4-eec3b9c972ba" providerId="ADAL" clId="{363DE228-8D93-47E2-A1D5-6CB8C68569A9}" dt="2021-04-11T12:47:25.149" v="2567"/>
          <ac:picMkLst>
            <pc:docMk/>
            <pc:sldMk cId="2548891359" sldId="454"/>
            <ac:picMk id="29698" creationId="{C3645A00-ECA2-4058-B0FB-020A2E7C29A6}"/>
          </ac:picMkLst>
        </pc:picChg>
      </pc:sldChg>
      <pc:sldChg chg="addSp">
        <pc:chgData name="Thomas Stensitzki" userId="75cafe6b-2f2a-469b-85c4-eec3b9c972ba" providerId="ADAL" clId="{363DE228-8D93-47E2-A1D5-6CB8C68569A9}" dt="2021-04-11T12:48:21.492" v="2578"/>
        <pc:sldMkLst>
          <pc:docMk/>
          <pc:sldMk cId="3299701344" sldId="454"/>
        </pc:sldMkLst>
        <pc:picChg chg="add">
          <ac:chgData name="Thomas Stensitzki" userId="75cafe6b-2f2a-469b-85c4-eec3b9c972ba" providerId="ADAL" clId="{363DE228-8D93-47E2-A1D5-6CB8C68569A9}" dt="2021-04-11T12:48:21.492" v="2578"/>
          <ac:picMkLst>
            <pc:docMk/>
            <pc:sldMk cId="3299701344" sldId="454"/>
            <ac:picMk id="31746" creationId="{1DABC163-7246-4150-9A77-805CAE6DBC5D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6:15:34.270" v="3781" actId="6549"/>
        <pc:sldMkLst>
          <pc:docMk/>
          <pc:sldMk cId="348069652" sldId="455"/>
        </pc:sldMkLst>
        <pc:spChg chg="mod">
          <ac:chgData name="Thomas Stensitzki" userId="75cafe6b-2f2a-469b-85c4-eec3b9c972ba" providerId="ADAL" clId="{363DE228-8D93-47E2-A1D5-6CB8C68569A9}" dt="2021-04-13T16:14:39.969" v="3718" actId="20577"/>
          <ac:spMkLst>
            <pc:docMk/>
            <pc:sldMk cId="348069652" sldId="455"/>
            <ac:spMk id="5" creationId="{C24DACB5-1BEC-4C86-9652-BAFD8DE56FEF}"/>
          </ac:spMkLst>
        </pc:spChg>
      </pc:sldChg>
      <pc:sldChg chg="modSp add del mod">
        <pc:chgData name="Thomas Stensitzki" userId="75cafe6b-2f2a-469b-85c4-eec3b9c972ba" providerId="ADAL" clId="{363DE228-8D93-47E2-A1D5-6CB8C68569A9}" dt="2021-04-11T12:46:29.471" v="2549" actId="1076"/>
        <pc:sldMkLst>
          <pc:docMk/>
          <pc:sldMk cId="2139259870" sldId="456"/>
        </pc:sldMkLst>
        <pc:spChg chg="mod">
          <ac:chgData name="Thomas Stensitzki" userId="75cafe6b-2f2a-469b-85c4-eec3b9c972ba" providerId="ADAL" clId="{363DE228-8D93-47E2-A1D5-6CB8C68569A9}" dt="2021-04-11T12:46:19.027" v="2545"/>
          <ac:spMkLst>
            <pc:docMk/>
            <pc:sldMk cId="2139259870" sldId="456"/>
            <ac:spMk id="2" creationId="{11E5EEC8-6493-4BA0-8811-4A3F48FE62AF}"/>
          </ac:spMkLst>
        </pc:spChg>
        <pc:picChg chg="mod">
          <ac:chgData name="Thomas Stensitzki" userId="75cafe6b-2f2a-469b-85c4-eec3b9c972ba" providerId="ADAL" clId="{363DE228-8D93-47E2-A1D5-6CB8C68569A9}" dt="2021-04-11T12:46:29.471" v="2549" actId="1076"/>
          <ac:picMkLst>
            <pc:docMk/>
            <pc:sldMk cId="2139259870" sldId="456"/>
            <ac:picMk id="28674" creationId="{6E7C17D7-E3A0-483A-9862-4184DD9A9732}"/>
          </ac:picMkLst>
        </pc:picChg>
      </pc:sldChg>
      <pc:sldChg chg="addSp">
        <pc:chgData name="Thomas Stensitzki" userId="75cafe6b-2f2a-469b-85c4-eec3b9c972ba" providerId="ADAL" clId="{363DE228-8D93-47E2-A1D5-6CB8C68569A9}" dt="2021-04-11T12:46:23.976" v="2546"/>
        <pc:sldMkLst>
          <pc:docMk/>
          <pc:sldMk cId="3180100850" sldId="456"/>
        </pc:sldMkLst>
        <pc:picChg chg="add">
          <ac:chgData name="Thomas Stensitzki" userId="75cafe6b-2f2a-469b-85c4-eec3b9c972ba" providerId="ADAL" clId="{363DE228-8D93-47E2-A1D5-6CB8C68569A9}" dt="2021-04-11T12:46:23.976" v="2546"/>
          <ac:picMkLst>
            <pc:docMk/>
            <pc:sldMk cId="3180100850" sldId="456"/>
            <ac:picMk id="28674" creationId="{6E7C17D7-E3A0-483A-9862-4184DD9A9732}"/>
          </ac:picMkLst>
        </pc:picChg>
      </pc:sldChg>
      <pc:sldChg chg="add del">
        <pc:chgData name="Thomas Stensitzki" userId="75cafe6b-2f2a-469b-85c4-eec3b9c972ba" providerId="ADAL" clId="{363DE228-8D93-47E2-A1D5-6CB8C68569A9}" dt="2021-04-13T16:08:58.964" v="3469" actId="47"/>
        <pc:sldMkLst>
          <pc:docMk/>
          <pc:sldMk cId="2683604596" sldId="457"/>
        </pc:sldMkLst>
      </pc:sldChg>
      <pc:sldChg chg="addSp modSp add del mod chgLayout modNotesTx">
        <pc:chgData name="Thomas Stensitzki" userId="75cafe6b-2f2a-469b-85c4-eec3b9c972ba" providerId="ADAL" clId="{363DE228-8D93-47E2-A1D5-6CB8C68569A9}" dt="2021-04-11T12:55:48.328" v="2759"/>
        <pc:sldMkLst>
          <pc:docMk/>
          <pc:sldMk cId="1637553502" sldId="458"/>
        </pc:sldMkLst>
        <pc:spChg chg="mod ord">
          <ac:chgData name="Thomas Stensitzki" userId="75cafe6b-2f2a-469b-85c4-eec3b9c972ba" providerId="ADAL" clId="{363DE228-8D93-47E2-A1D5-6CB8C68569A9}" dt="2021-04-11T12:53:22.927" v="2655" actId="700"/>
          <ac:spMkLst>
            <pc:docMk/>
            <pc:sldMk cId="1637553502" sldId="458"/>
            <ac:spMk id="2" creationId="{50183ADD-E6D0-4570-B5FB-F95BA9130DEC}"/>
          </ac:spMkLst>
        </pc:spChg>
        <pc:spChg chg="add mod ord">
          <ac:chgData name="Thomas Stensitzki" userId="75cafe6b-2f2a-469b-85c4-eec3b9c972ba" providerId="ADAL" clId="{363DE228-8D93-47E2-A1D5-6CB8C68569A9}" dt="2021-04-11T12:55:33.347" v="2758" actId="27636"/>
          <ac:spMkLst>
            <pc:docMk/>
            <pc:sldMk cId="1637553502" sldId="458"/>
            <ac:spMk id="3" creationId="{70EF8CC2-F62B-46A7-BE9F-E9D86257BB56}"/>
          </ac:spMkLst>
        </pc:spChg>
        <pc:picChg chg="mod">
          <ac:chgData name="Thomas Stensitzki" userId="75cafe6b-2f2a-469b-85c4-eec3b9c972ba" providerId="ADAL" clId="{363DE228-8D93-47E2-A1D5-6CB8C68569A9}" dt="2021-04-11T12:53:17.299" v="2654" actId="1076"/>
          <ac:picMkLst>
            <pc:docMk/>
            <pc:sldMk cId="1637553502" sldId="458"/>
            <ac:picMk id="32770" creationId="{5BC0231E-536B-41F0-87EE-B6A8992D5DC6}"/>
          </ac:picMkLst>
        </pc:picChg>
        <pc:picChg chg="mod">
          <ac:chgData name="Thomas Stensitzki" userId="75cafe6b-2f2a-469b-85c4-eec3b9c972ba" providerId="ADAL" clId="{363DE228-8D93-47E2-A1D5-6CB8C68569A9}" dt="2021-04-11T12:53:15.049" v="2653" actId="1076"/>
          <ac:picMkLst>
            <pc:docMk/>
            <pc:sldMk cId="1637553502" sldId="458"/>
            <ac:picMk id="33794" creationId="{E218DB04-B23B-4A06-91C9-44B74FB67672}"/>
          </ac:picMkLst>
        </pc:picChg>
      </pc:sldChg>
      <pc:sldChg chg="addSp">
        <pc:chgData name="Thomas Stensitzki" userId="75cafe6b-2f2a-469b-85c4-eec3b9c972ba" providerId="ADAL" clId="{363DE228-8D93-47E2-A1D5-6CB8C68569A9}" dt="2021-04-11T12:52:58.962" v="2646"/>
        <pc:sldMkLst>
          <pc:docMk/>
          <pc:sldMk cId="1979311415" sldId="458"/>
        </pc:sldMkLst>
        <pc:picChg chg="add">
          <ac:chgData name="Thomas Stensitzki" userId="75cafe6b-2f2a-469b-85c4-eec3b9c972ba" providerId="ADAL" clId="{363DE228-8D93-47E2-A1D5-6CB8C68569A9}" dt="2021-04-11T12:52:58.962" v="2646"/>
          <ac:picMkLst>
            <pc:docMk/>
            <pc:sldMk cId="1979311415" sldId="458"/>
            <ac:picMk id="32770" creationId="{5BC0231E-536B-41F0-87EE-B6A8992D5DC6}"/>
          </ac:picMkLst>
        </pc:picChg>
      </pc:sldChg>
      <pc:sldChg chg="addSp">
        <pc:chgData name="Thomas Stensitzki" userId="75cafe6b-2f2a-469b-85c4-eec3b9c972ba" providerId="ADAL" clId="{363DE228-8D93-47E2-A1D5-6CB8C68569A9}" dt="2021-04-11T12:53:09.077" v="2650"/>
        <pc:sldMkLst>
          <pc:docMk/>
          <pc:sldMk cId="3755221492" sldId="458"/>
        </pc:sldMkLst>
        <pc:picChg chg="add">
          <ac:chgData name="Thomas Stensitzki" userId="75cafe6b-2f2a-469b-85c4-eec3b9c972ba" providerId="ADAL" clId="{363DE228-8D93-47E2-A1D5-6CB8C68569A9}" dt="2021-04-11T12:53:09.077" v="2650"/>
          <ac:picMkLst>
            <pc:docMk/>
            <pc:sldMk cId="3755221492" sldId="458"/>
            <ac:picMk id="33794" creationId="{E218DB04-B23B-4A06-91C9-44B74FB67672}"/>
          </ac:picMkLst>
        </pc:picChg>
      </pc:sldChg>
      <pc:sldChg chg="modSp add mod ord modNotesTx">
        <pc:chgData name="Thomas Stensitzki" userId="75cafe6b-2f2a-469b-85c4-eec3b9c972ba" providerId="ADAL" clId="{363DE228-8D93-47E2-A1D5-6CB8C68569A9}" dt="2021-04-13T15:57:37.180" v="2859"/>
        <pc:sldMkLst>
          <pc:docMk/>
          <pc:sldMk cId="788649752" sldId="459"/>
        </pc:sldMkLst>
        <pc:spChg chg="mod">
          <ac:chgData name="Thomas Stensitzki" userId="75cafe6b-2f2a-469b-85c4-eec3b9c972ba" providerId="ADAL" clId="{363DE228-8D93-47E2-A1D5-6CB8C68569A9}" dt="2021-04-11T13:01:05.786" v="2843" actId="20577"/>
          <ac:spMkLst>
            <pc:docMk/>
            <pc:sldMk cId="788649752" sldId="459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363DE228-8D93-47E2-A1D5-6CB8C68569A9}" dt="2021-04-11T13:01:24.618" v="2845"/>
        <pc:sldMkLst>
          <pc:docMk/>
          <pc:sldMk cId="20385009" sldId="460"/>
        </pc:sldMkLst>
        <pc:picChg chg="add">
          <ac:chgData name="Thomas Stensitzki" userId="75cafe6b-2f2a-469b-85c4-eec3b9c972ba" providerId="ADAL" clId="{363DE228-8D93-47E2-A1D5-6CB8C68569A9}" dt="2021-04-11T13:01:24.618" v="2845"/>
          <ac:picMkLst>
            <pc:docMk/>
            <pc:sldMk cId="20385009" sldId="460"/>
            <ac:picMk id="34818" creationId="{D9689A9F-A110-4FD0-9746-0DED56526C66}"/>
          </ac:picMkLst>
        </pc:picChg>
      </pc:sldChg>
      <pc:sldChg chg="modSp add del mod">
        <pc:chgData name="Thomas Stensitzki" userId="75cafe6b-2f2a-469b-85c4-eec3b9c972ba" providerId="ADAL" clId="{363DE228-8D93-47E2-A1D5-6CB8C68569A9}" dt="2021-04-11T13:01:29.492" v="2848" actId="1076"/>
        <pc:sldMkLst>
          <pc:docMk/>
          <pc:sldMk cId="1264814093" sldId="460"/>
        </pc:sldMkLst>
        <pc:spChg chg="mod">
          <ac:chgData name="Thomas Stensitzki" userId="75cafe6b-2f2a-469b-85c4-eec3b9c972ba" providerId="ADAL" clId="{363DE228-8D93-47E2-A1D5-6CB8C68569A9}" dt="2021-04-11T13:01:15.209" v="2844"/>
          <ac:spMkLst>
            <pc:docMk/>
            <pc:sldMk cId="1264814093" sldId="460"/>
            <ac:spMk id="2" creationId="{50183ADD-E6D0-4570-B5FB-F95BA9130DEC}"/>
          </ac:spMkLst>
        </pc:spChg>
        <pc:picChg chg="mod">
          <ac:chgData name="Thomas Stensitzki" userId="75cafe6b-2f2a-469b-85c4-eec3b9c972ba" providerId="ADAL" clId="{363DE228-8D93-47E2-A1D5-6CB8C68569A9}" dt="2021-04-11T13:01:29.492" v="2848" actId="1076"/>
          <ac:picMkLst>
            <pc:docMk/>
            <pc:sldMk cId="1264814093" sldId="460"/>
            <ac:picMk id="34818" creationId="{D9689A9F-A110-4FD0-9746-0DED56526C66}"/>
          </ac:picMkLst>
        </pc:picChg>
      </pc:sldChg>
      <pc:sldChg chg="modSp add mod">
        <pc:chgData name="Thomas Stensitzki" userId="75cafe6b-2f2a-469b-85c4-eec3b9c972ba" providerId="ADAL" clId="{363DE228-8D93-47E2-A1D5-6CB8C68569A9}" dt="2021-04-13T15:58:53.009" v="2897" actId="1036"/>
        <pc:sldMkLst>
          <pc:docMk/>
          <pc:sldMk cId="3877520136" sldId="461"/>
        </pc:sldMkLst>
        <pc:spChg chg="mod">
          <ac:chgData name="Thomas Stensitzki" userId="75cafe6b-2f2a-469b-85c4-eec3b9c972ba" providerId="ADAL" clId="{363DE228-8D93-47E2-A1D5-6CB8C68569A9}" dt="2021-04-13T15:58:53.009" v="2897" actId="1036"/>
          <ac:spMkLst>
            <pc:docMk/>
            <pc:sldMk cId="3877520136" sldId="46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5:59:23.476" v="2944" actId="14100"/>
        <pc:sldMkLst>
          <pc:docMk/>
          <pc:sldMk cId="2362987111" sldId="462"/>
        </pc:sldMkLst>
        <pc:spChg chg="mod">
          <ac:chgData name="Thomas Stensitzki" userId="75cafe6b-2f2a-469b-85c4-eec3b9c972ba" providerId="ADAL" clId="{363DE228-8D93-47E2-A1D5-6CB8C68569A9}" dt="2021-04-13T15:59:23.476" v="2944" actId="14100"/>
          <ac:spMkLst>
            <pc:docMk/>
            <pc:sldMk cId="2362987111" sldId="46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02.977" v="2977" actId="1036"/>
        <pc:sldMkLst>
          <pc:docMk/>
          <pc:sldMk cId="22916493" sldId="463"/>
        </pc:sldMkLst>
        <pc:spChg chg="mod">
          <ac:chgData name="Thomas Stensitzki" userId="75cafe6b-2f2a-469b-85c4-eec3b9c972ba" providerId="ADAL" clId="{363DE228-8D93-47E2-A1D5-6CB8C68569A9}" dt="2021-04-13T16:00:02.977" v="2977" actId="1036"/>
          <ac:spMkLst>
            <pc:docMk/>
            <pc:sldMk cId="22916493" sldId="46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0:25.706" v="3011" actId="14100"/>
        <pc:sldMkLst>
          <pc:docMk/>
          <pc:sldMk cId="4141395919" sldId="464"/>
        </pc:sldMkLst>
        <pc:spChg chg="mod">
          <ac:chgData name="Thomas Stensitzki" userId="75cafe6b-2f2a-469b-85c4-eec3b9c972ba" providerId="ADAL" clId="{363DE228-8D93-47E2-A1D5-6CB8C68569A9}" dt="2021-04-13T16:00:25.706" v="3011" actId="14100"/>
          <ac:spMkLst>
            <pc:docMk/>
            <pc:sldMk cId="4141395919" sldId="46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2:15.998" v="3044" actId="1035"/>
        <pc:sldMkLst>
          <pc:docMk/>
          <pc:sldMk cId="2927016727" sldId="465"/>
        </pc:sldMkLst>
        <pc:spChg chg="mod">
          <ac:chgData name="Thomas Stensitzki" userId="75cafe6b-2f2a-469b-85c4-eec3b9c972ba" providerId="ADAL" clId="{363DE228-8D93-47E2-A1D5-6CB8C68569A9}" dt="2021-04-13T16:02:15.998" v="3044" actId="1035"/>
          <ac:spMkLst>
            <pc:docMk/>
            <pc:sldMk cId="2927016727" sldId="46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8.921" v="3176" actId="20577"/>
        <pc:sldMkLst>
          <pc:docMk/>
          <pc:sldMk cId="749460758" sldId="466"/>
        </pc:sldMkLst>
        <pc:spChg chg="mod">
          <ac:chgData name="Thomas Stensitzki" userId="75cafe6b-2f2a-469b-85c4-eec3b9c972ba" providerId="ADAL" clId="{363DE228-8D93-47E2-A1D5-6CB8C68569A9}" dt="2021-04-13T16:02:37.113" v="3073" actId="14100"/>
          <ac:spMkLst>
            <pc:docMk/>
            <pc:sldMk cId="749460758" sldId="466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8.921" v="3176" actId="20577"/>
          <ac:spMkLst>
            <pc:docMk/>
            <pc:sldMk cId="749460758" sldId="466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31.774" v="3174" actId="20577"/>
        <pc:sldMkLst>
          <pc:docMk/>
          <pc:sldMk cId="2400256164" sldId="467"/>
        </pc:sldMkLst>
        <pc:spChg chg="mod">
          <ac:chgData name="Thomas Stensitzki" userId="75cafe6b-2f2a-469b-85c4-eec3b9c972ba" providerId="ADAL" clId="{363DE228-8D93-47E2-A1D5-6CB8C68569A9}" dt="2021-04-13T16:03:24.453" v="3103" actId="14100"/>
          <ac:spMkLst>
            <pc:docMk/>
            <pc:sldMk cId="2400256164" sldId="467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31.774" v="3174" actId="20577"/>
          <ac:spMkLst>
            <pc:docMk/>
            <pc:sldMk cId="2400256164" sldId="46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22.751" v="3172" actId="20577"/>
        <pc:sldMkLst>
          <pc:docMk/>
          <pc:sldMk cId="980357780" sldId="468"/>
        </pc:sldMkLst>
        <pc:spChg chg="mod">
          <ac:chgData name="Thomas Stensitzki" userId="75cafe6b-2f2a-469b-85c4-eec3b9c972ba" providerId="ADAL" clId="{363DE228-8D93-47E2-A1D5-6CB8C68569A9}" dt="2021-04-13T16:03:46.991" v="3126" actId="14100"/>
          <ac:spMkLst>
            <pc:docMk/>
            <pc:sldMk cId="980357780" sldId="468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22.751" v="3172" actId="20577"/>
          <ac:spMkLst>
            <pc:docMk/>
            <pc:sldMk cId="980357780" sldId="46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4:16.308" v="3170" actId="20577"/>
        <pc:sldMkLst>
          <pc:docMk/>
          <pc:sldMk cId="1498882424" sldId="469"/>
        </pc:sldMkLst>
        <pc:spChg chg="mod">
          <ac:chgData name="Thomas Stensitzki" userId="75cafe6b-2f2a-469b-85c4-eec3b9c972ba" providerId="ADAL" clId="{363DE228-8D93-47E2-A1D5-6CB8C68569A9}" dt="2021-04-13T16:04:08.845" v="3168" actId="1035"/>
          <ac:spMkLst>
            <pc:docMk/>
            <pc:sldMk cId="1498882424" sldId="469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04:16.308" v="3170" actId="20577"/>
          <ac:spMkLst>
            <pc:docMk/>
            <pc:sldMk cId="1498882424" sldId="469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07.975" v="3203" actId="1035"/>
        <pc:sldMkLst>
          <pc:docMk/>
          <pc:sldMk cId="4225794366" sldId="470"/>
        </pc:sldMkLst>
        <pc:spChg chg="mod">
          <ac:chgData name="Thomas Stensitzki" userId="75cafe6b-2f2a-469b-85c4-eec3b9c972ba" providerId="ADAL" clId="{363DE228-8D93-47E2-A1D5-6CB8C68569A9}" dt="2021-04-13T16:05:07.975" v="3203" actId="1035"/>
          <ac:spMkLst>
            <pc:docMk/>
            <pc:sldMk cId="4225794366" sldId="47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5:51.873" v="3236" actId="1036"/>
        <pc:sldMkLst>
          <pc:docMk/>
          <pc:sldMk cId="755424041" sldId="471"/>
        </pc:sldMkLst>
        <pc:spChg chg="mod">
          <ac:chgData name="Thomas Stensitzki" userId="75cafe6b-2f2a-469b-85c4-eec3b9c972ba" providerId="ADAL" clId="{363DE228-8D93-47E2-A1D5-6CB8C68569A9}" dt="2021-04-13T16:05:51.873" v="3236" actId="1036"/>
          <ac:spMkLst>
            <pc:docMk/>
            <pc:sldMk cId="755424041" sldId="47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07.369" v="3263" actId="1035"/>
        <pc:sldMkLst>
          <pc:docMk/>
          <pc:sldMk cId="2377230893" sldId="472"/>
        </pc:sldMkLst>
        <pc:spChg chg="mod">
          <ac:chgData name="Thomas Stensitzki" userId="75cafe6b-2f2a-469b-85c4-eec3b9c972ba" providerId="ADAL" clId="{363DE228-8D93-47E2-A1D5-6CB8C68569A9}" dt="2021-04-13T16:06:07.369" v="3263" actId="1035"/>
          <ac:spMkLst>
            <pc:docMk/>
            <pc:sldMk cId="2377230893" sldId="47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6:34.039" v="3300" actId="1036"/>
        <pc:sldMkLst>
          <pc:docMk/>
          <pc:sldMk cId="2293811491" sldId="473"/>
        </pc:sldMkLst>
        <pc:spChg chg="mod">
          <ac:chgData name="Thomas Stensitzki" userId="75cafe6b-2f2a-469b-85c4-eec3b9c972ba" providerId="ADAL" clId="{363DE228-8D93-47E2-A1D5-6CB8C68569A9}" dt="2021-04-13T16:06:34.039" v="3300" actId="1036"/>
          <ac:spMkLst>
            <pc:docMk/>
            <pc:sldMk cId="2293811491" sldId="47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6:47.171" v="3320" actId="1036"/>
        <pc:sldMkLst>
          <pc:docMk/>
          <pc:sldMk cId="3651213508" sldId="474"/>
        </pc:sldMkLst>
        <pc:spChg chg="mod">
          <ac:chgData name="Thomas Stensitzki" userId="75cafe6b-2f2a-469b-85c4-eec3b9c972ba" providerId="ADAL" clId="{363DE228-8D93-47E2-A1D5-6CB8C68569A9}" dt="2021-04-13T16:06:47.171" v="3320" actId="1036"/>
          <ac:spMkLst>
            <pc:docMk/>
            <pc:sldMk cId="3651213508" sldId="47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01.826" v="3346" actId="1035"/>
        <pc:sldMkLst>
          <pc:docMk/>
          <pc:sldMk cId="2954743898" sldId="475"/>
        </pc:sldMkLst>
        <pc:spChg chg="mod">
          <ac:chgData name="Thomas Stensitzki" userId="75cafe6b-2f2a-469b-85c4-eec3b9c972ba" providerId="ADAL" clId="{363DE228-8D93-47E2-A1D5-6CB8C68569A9}" dt="2021-04-13T16:07:01.826" v="3346" actId="1035"/>
          <ac:spMkLst>
            <pc:docMk/>
            <pc:sldMk cId="2954743898" sldId="47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12.843" v="3368" actId="1036"/>
        <pc:sldMkLst>
          <pc:docMk/>
          <pc:sldMk cId="3637848067" sldId="476"/>
        </pc:sldMkLst>
        <pc:spChg chg="mod">
          <ac:chgData name="Thomas Stensitzki" userId="75cafe6b-2f2a-469b-85c4-eec3b9c972ba" providerId="ADAL" clId="{363DE228-8D93-47E2-A1D5-6CB8C68569A9}" dt="2021-04-13T16:07:12.843" v="3368" actId="1036"/>
          <ac:spMkLst>
            <pc:docMk/>
            <pc:sldMk cId="3637848067" sldId="47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7:31.139" v="3394" actId="14100"/>
        <pc:sldMkLst>
          <pc:docMk/>
          <pc:sldMk cId="1694765860" sldId="477"/>
        </pc:sldMkLst>
        <pc:spChg chg="mod">
          <ac:chgData name="Thomas Stensitzki" userId="75cafe6b-2f2a-469b-85c4-eec3b9c972ba" providerId="ADAL" clId="{363DE228-8D93-47E2-A1D5-6CB8C68569A9}" dt="2021-04-13T16:07:31.139" v="3394" actId="14100"/>
          <ac:spMkLst>
            <pc:docMk/>
            <pc:sldMk cId="1694765860" sldId="47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7:52.644" v="3419" actId="14100"/>
        <pc:sldMkLst>
          <pc:docMk/>
          <pc:sldMk cId="1953275783" sldId="478"/>
        </pc:sldMkLst>
        <pc:spChg chg="mod">
          <ac:chgData name="Thomas Stensitzki" userId="75cafe6b-2f2a-469b-85c4-eec3b9c972ba" providerId="ADAL" clId="{363DE228-8D93-47E2-A1D5-6CB8C68569A9}" dt="2021-04-13T16:07:52.644" v="3419" actId="14100"/>
          <ac:spMkLst>
            <pc:docMk/>
            <pc:sldMk cId="1953275783" sldId="47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08:06.638" v="3444" actId="1036"/>
        <pc:sldMkLst>
          <pc:docMk/>
          <pc:sldMk cId="642574017" sldId="479"/>
        </pc:sldMkLst>
        <pc:spChg chg="mod">
          <ac:chgData name="Thomas Stensitzki" userId="75cafe6b-2f2a-469b-85c4-eec3b9c972ba" providerId="ADAL" clId="{363DE228-8D93-47E2-A1D5-6CB8C68569A9}" dt="2021-04-13T16:08:06.638" v="3444" actId="1036"/>
          <ac:spMkLst>
            <pc:docMk/>
            <pc:sldMk cId="642574017" sldId="47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08:19.199" v="3465" actId="1035"/>
        <pc:sldMkLst>
          <pc:docMk/>
          <pc:sldMk cId="2167556490" sldId="480"/>
        </pc:sldMkLst>
        <pc:spChg chg="mod">
          <ac:chgData name="Thomas Stensitzki" userId="75cafe6b-2f2a-469b-85c4-eec3b9c972ba" providerId="ADAL" clId="{363DE228-8D93-47E2-A1D5-6CB8C68569A9}" dt="2021-04-13T16:08:19.199" v="3465" actId="1035"/>
          <ac:spMkLst>
            <pc:docMk/>
            <pc:sldMk cId="2167556490" sldId="480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40.832" v="3593" actId="6549"/>
        <pc:sldMkLst>
          <pc:docMk/>
          <pc:sldMk cId="1129715017" sldId="481"/>
        </pc:sldMkLst>
        <pc:spChg chg="mod">
          <ac:chgData name="Thomas Stensitzki" userId="75cafe6b-2f2a-469b-85c4-eec3b9c972ba" providerId="ADAL" clId="{363DE228-8D93-47E2-A1D5-6CB8C68569A9}" dt="2021-04-13T16:11:22.912" v="3517" actId="1035"/>
          <ac:spMkLst>
            <pc:docMk/>
            <pc:sldMk cId="1129715017" sldId="481"/>
            <ac:spMk id="2" creationId="{909DC09D-B9A6-4493-9A72-1CA7ECB1F5CA}"/>
          </ac:spMkLst>
        </pc:spChg>
        <pc:spChg chg="mod">
          <ac:chgData name="Thomas Stensitzki" userId="75cafe6b-2f2a-469b-85c4-eec3b9c972ba" providerId="ADAL" clId="{363DE228-8D93-47E2-A1D5-6CB8C68569A9}" dt="2021-04-13T16:11:14.137" v="3488" actId="20577"/>
          <ac:spMkLst>
            <pc:docMk/>
            <pc:sldMk cId="1129715017" sldId="481"/>
            <ac:spMk id="5" creationId="{C24DACB5-1BEC-4C86-9652-BAFD8DE56FEF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2:35.724" v="3592" actId="6549"/>
        <pc:sldMkLst>
          <pc:docMk/>
          <pc:sldMk cId="447580809" sldId="482"/>
        </pc:sldMkLst>
        <pc:spChg chg="mod">
          <ac:chgData name="Thomas Stensitzki" userId="75cafe6b-2f2a-469b-85c4-eec3b9c972ba" providerId="ADAL" clId="{363DE228-8D93-47E2-A1D5-6CB8C68569A9}" dt="2021-04-13T16:11:48.887" v="3557" actId="14100"/>
          <ac:spMkLst>
            <pc:docMk/>
            <pc:sldMk cId="447580809" sldId="48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2:09.558" v="3563" actId="14100"/>
        <pc:sldMkLst>
          <pc:docMk/>
          <pc:sldMk cId="2109578151" sldId="483"/>
        </pc:sldMkLst>
        <pc:spChg chg="mod">
          <ac:chgData name="Thomas Stensitzki" userId="75cafe6b-2f2a-469b-85c4-eec3b9c972ba" providerId="ADAL" clId="{363DE228-8D93-47E2-A1D5-6CB8C68569A9}" dt="2021-04-13T16:12:09.558" v="3563" actId="14100"/>
          <ac:spMkLst>
            <pc:docMk/>
            <pc:sldMk cId="2109578151" sldId="48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2:29.431" v="3591" actId="6549"/>
        <pc:sldMkLst>
          <pc:docMk/>
          <pc:sldMk cId="3880581928" sldId="484"/>
        </pc:sldMkLst>
        <pc:spChg chg="mod">
          <ac:chgData name="Thomas Stensitzki" userId="75cafe6b-2f2a-469b-85c4-eec3b9c972ba" providerId="ADAL" clId="{363DE228-8D93-47E2-A1D5-6CB8C68569A9}" dt="2021-04-13T16:12:21.007" v="3590" actId="1035"/>
          <ac:spMkLst>
            <pc:docMk/>
            <pc:sldMk cId="3880581928" sldId="484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363DE228-8D93-47E2-A1D5-6CB8C68569A9}" dt="2021-04-13T16:13:36.587" v="3658" actId="6549"/>
        <pc:sldMkLst>
          <pc:docMk/>
          <pc:sldMk cId="1578197255" sldId="485"/>
        </pc:sldMkLst>
        <pc:spChg chg="mod">
          <ac:chgData name="Thomas Stensitzki" userId="75cafe6b-2f2a-469b-85c4-eec3b9c972ba" providerId="ADAL" clId="{363DE228-8D93-47E2-A1D5-6CB8C68569A9}" dt="2021-04-13T16:13:15.144" v="3630" actId="1035"/>
          <ac:spMkLst>
            <pc:docMk/>
            <pc:sldMk cId="1578197255" sldId="485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3:29.521" v="3657" actId="1036"/>
        <pc:sldMkLst>
          <pc:docMk/>
          <pc:sldMk cId="129048746" sldId="486"/>
        </pc:sldMkLst>
        <pc:spChg chg="mod">
          <ac:chgData name="Thomas Stensitzki" userId="75cafe6b-2f2a-469b-85c4-eec3b9c972ba" providerId="ADAL" clId="{363DE228-8D93-47E2-A1D5-6CB8C68569A9}" dt="2021-04-13T16:13:29.521" v="3657" actId="1036"/>
          <ac:spMkLst>
            <pc:docMk/>
            <pc:sldMk cId="129048746" sldId="486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3T16:14:03.456" v="3692"/>
        <pc:sldMkLst>
          <pc:docMk/>
          <pc:sldMk cId="3805749550" sldId="487"/>
        </pc:sldMkLst>
        <pc:spChg chg="mod">
          <ac:chgData name="Thomas Stensitzki" userId="75cafe6b-2f2a-469b-85c4-eec3b9c972ba" providerId="ADAL" clId="{363DE228-8D93-47E2-A1D5-6CB8C68569A9}" dt="2021-04-13T16:13:56.978" v="3690" actId="1035"/>
          <ac:spMkLst>
            <pc:docMk/>
            <pc:sldMk cId="3805749550" sldId="487"/>
            <ac:spMk id="2" creationId="{909DC09D-B9A6-4493-9A72-1CA7ECB1F5CA}"/>
          </ac:spMkLst>
        </pc:spChg>
        <pc:spChg chg="add del mod">
          <ac:chgData name="Thomas Stensitzki" userId="75cafe6b-2f2a-469b-85c4-eec3b9c972ba" providerId="ADAL" clId="{363DE228-8D93-47E2-A1D5-6CB8C68569A9}" dt="2021-04-13T16:14:03.456" v="3692"/>
          <ac:spMkLst>
            <pc:docMk/>
            <pc:sldMk cId="3805749550" sldId="487"/>
            <ac:spMk id="6" creationId="{2247C5DC-A300-4E24-8030-8875DEAEF50F}"/>
          </ac:spMkLst>
        </pc:spChg>
      </pc:sldChg>
      <pc:sldChg chg="modSp add mod">
        <pc:chgData name="Thomas Stensitzki" userId="75cafe6b-2f2a-469b-85c4-eec3b9c972ba" providerId="ADAL" clId="{363DE228-8D93-47E2-A1D5-6CB8C68569A9}" dt="2021-04-13T16:14:10.905" v="3714" actId="1036"/>
        <pc:sldMkLst>
          <pc:docMk/>
          <pc:sldMk cId="2133647224" sldId="488"/>
        </pc:sldMkLst>
        <pc:spChg chg="mod">
          <ac:chgData name="Thomas Stensitzki" userId="75cafe6b-2f2a-469b-85c4-eec3b9c972ba" providerId="ADAL" clId="{363DE228-8D93-47E2-A1D5-6CB8C68569A9}" dt="2021-04-13T16:14:10.905" v="3714" actId="1036"/>
          <ac:spMkLst>
            <pc:docMk/>
            <pc:sldMk cId="2133647224" sldId="48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363DE228-8D93-47E2-A1D5-6CB8C68569A9}" dt="2021-04-13T16:15:30.018" v="3780" actId="6549"/>
        <pc:sldMkLst>
          <pc:docMk/>
          <pc:sldMk cId="3106687663" sldId="489"/>
        </pc:sldMkLst>
        <pc:spChg chg="mod">
          <ac:chgData name="Thomas Stensitzki" userId="75cafe6b-2f2a-469b-85c4-eec3b9c972ba" providerId="ADAL" clId="{363DE228-8D93-47E2-A1D5-6CB8C68569A9}" dt="2021-04-13T16:14:58.216" v="3749" actId="1035"/>
          <ac:spMkLst>
            <pc:docMk/>
            <pc:sldMk cId="3106687663" sldId="48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363DE228-8D93-47E2-A1D5-6CB8C68569A9}" dt="2021-04-13T16:15:18.568" v="3779" actId="14100"/>
        <pc:sldMkLst>
          <pc:docMk/>
          <pc:sldMk cId="344419499" sldId="490"/>
        </pc:sldMkLst>
        <pc:spChg chg="mod">
          <ac:chgData name="Thomas Stensitzki" userId="75cafe6b-2f2a-469b-85c4-eec3b9c972ba" providerId="ADAL" clId="{363DE228-8D93-47E2-A1D5-6CB8C68569A9}" dt="2021-04-13T16:15:18.568" v="3779" actId="14100"/>
          <ac:spMkLst>
            <pc:docMk/>
            <pc:sldMk cId="344419499" sldId="490"/>
            <ac:spMk id="2" creationId="{909DC09D-B9A6-4493-9A72-1CA7ECB1F5CA}"/>
          </ac:spMkLst>
        </pc:spChg>
      </pc:sldChg>
      <pc:sldChg chg="addSp delSp modSp add mod">
        <pc:chgData name="Thomas Stensitzki" userId="75cafe6b-2f2a-469b-85c4-eec3b9c972ba" providerId="ADAL" clId="{363DE228-8D93-47E2-A1D5-6CB8C68569A9}" dt="2021-04-17T16:51:45.081" v="4048" actId="478"/>
        <pc:sldMkLst>
          <pc:docMk/>
          <pc:sldMk cId="3946489210" sldId="491"/>
        </pc:sldMkLst>
        <pc:spChg chg="del">
          <ac:chgData name="Thomas Stensitzki" userId="75cafe6b-2f2a-469b-85c4-eec3b9c972ba" providerId="ADAL" clId="{363DE228-8D93-47E2-A1D5-6CB8C68569A9}" dt="2021-04-17T16:46:29.580" v="3946" actId="478"/>
          <ac:spMkLst>
            <pc:docMk/>
            <pc:sldMk cId="3946489210" sldId="491"/>
            <ac:spMk id="2" creationId="{86A4A9C3-88F1-47B1-832C-DF14CF7A00CF}"/>
          </ac:spMkLst>
        </pc:spChg>
        <pc:spChg chg="del mod">
          <ac:chgData name="Thomas Stensitzki" userId="75cafe6b-2f2a-469b-85c4-eec3b9c972ba" providerId="ADAL" clId="{363DE228-8D93-47E2-A1D5-6CB8C68569A9}" dt="2021-04-17T16:51:30.714" v="4047" actId="478"/>
          <ac:spMkLst>
            <pc:docMk/>
            <pc:sldMk cId="3946489210" sldId="491"/>
            <ac:spMk id="3" creationId="{CBA95633-B02D-4A15-A8B1-A38E0A70FD27}"/>
          </ac:spMkLst>
        </pc:spChg>
        <pc:spChg chg="add del mod">
          <ac:chgData name="Thomas Stensitzki" userId="75cafe6b-2f2a-469b-85c4-eec3b9c972ba" providerId="ADAL" clId="{363DE228-8D93-47E2-A1D5-6CB8C68569A9}" dt="2021-04-17T16:46:31.691" v="3947" actId="478"/>
          <ac:spMkLst>
            <pc:docMk/>
            <pc:sldMk cId="3946489210" sldId="491"/>
            <ac:spMk id="5" creationId="{F1147857-D483-4933-9D90-2F212DBC4A97}"/>
          </ac:spMkLst>
        </pc:spChg>
        <pc:spChg chg="add mod">
          <ac:chgData name="Thomas Stensitzki" userId="75cafe6b-2f2a-469b-85c4-eec3b9c972ba" providerId="ADAL" clId="{363DE228-8D93-47E2-A1D5-6CB8C68569A9}" dt="2021-04-17T16:50:52.145" v="3997" actId="108"/>
          <ac:spMkLst>
            <pc:docMk/>
            <pc:sldMk cId="3946489210" sldId="491"/>
            <ac:spMk id="6" creationId="{EA252111-2DC5-4225-9C36-9E59262ACFF5}"/>
          </ac:spMkLst>
        </pc:spChg>
        <pc:spChg chg="add mod">
          <ac:chgData name="Thomas Stensitzki" userId="75cafe6b-2f2a-469b-85c4-eec3b9c972ba" providerId="ADAL" clId="{363DE228-8D93-47E2-A1D5-6CB8C68569A9}" dt="2021-04-17T16:51:22.710" v="4026" actId="1035"/>
          <ac:spMkLst>
            <pc:docMk/>
            <pc:sldMk cId="3946489210" sldId="491"/>
            <ac:spMk id="7" creationId="{A77062F2-E3B9-4230-9446-1FF51090FD82}"/>
          </ac:spMkLst>
        </pc:spChg>
        <pc:spChg chg="add mod">
          <ac:chgData name="Thomas Stensitzki" userId="75cafe6b-2f2a-469b-85c4-eec3b9c972ba" providerId="ADAL" clId="{363DE228-8D93-47E2-A1D5-6CB8C68569A9}" dt="2021-04-17T16:51:19.974" v="4021" actId="1036"/>
          <ac:spMkLst>
            <pc:docMk/>
            <pc:sldMk cId="3946489210" sldId="491"/>
            <ac:spMk id="8" creationId="{05EE9CC1-A2F7-4BDD-8234-105E3FEC49FE}"/>
          </ac:spMkLst>
        </pc:spChg>
        <pc:spChg chg="add mod">
          <ac:chgData name="Thomas Stensitzki" userId="75cafe6b-2f2a-469b-85c4-eec3b9c972ba" providerId="ADAL" clId="{363DE228-8D93-47E2-A1D5-6CB8C68569A9}" dt="2021-04-17T16:51:28.229" v="4046" actId="1035"/>
          <ac:spMkLst>
            <pc:docMk/>
            <pc:sldMk cId="3946489210" sldId="491"/>
            <ac:spMk id="9" creationId="{0EECB2FE-7B66-4F87-BA62-5FB00090E3B1}"/>
          </ac:spMkLst>
        </pc:spChg>
        <pc:spChg chg="add del mod">
          <ac:chgData name="Thomas Stensitzki" userId="75cafe6b-2f2a-469b-85c4-eec3b9c972ba" providerId="ADAL" clId="{363DE228-8D93-47E2-A1D5-6CB8C68569A9}" dt="2021-04-17T16:51:45.081" v="4048" actId="478"/>
          <ac:spMkLst>
            <pc:docMk/>
            <pc:sldMk cId="3946489210" sldId="491"/>
            <ac:spMk id="11" creationId="{01BF68C4-EF3E-4EC8-BB13-660FEC79E2B6}"/>
          </ac:spMkLst>
        </pc:spChg>
      </pc:sldChg>
    </pc:docChg>
  </pc:docChgLst>
  <pc:docChgLst>
    <pc:chgData name="Thomas Stensitzki" userId="75cafe6b-2f2a-469b-85c4-eec3b9c972ba" providerId="ADAL" clId="{84A5A1CF-D4D8-4DEE-82E8-21007BEBD9EB}"/>
    <pc:docChg chg="undo custSel addSld delSld modSld sldOrd modSection">
      <pc:chgData name="Thomas Stensitzki" userId="75cafe6b-2f2a-469b-85c4-eec3b9c972ba" providerId="ADAL" clId="{84A5A1CF-D4D8-4DEE-82E8-21007BEBD9EB}" dt="2021-12-02T16:26:37.639" v="2824" actId="20577"/>
      <pc:docMkLst>
        <pc:docMk/>
      </pc:docMkLst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671489701" sldId="256"/>
        </pc:sldMkLst>
        <pc:spChg chg="mod">
          <ac:chgData name="Thomas Stensitzki" userId="75cafe6b-2f2a-469b-85c4-eec3b9c972ba" providerId="ADAL" clId="{84A5A1CF-D4D8-4DEE-82E8-21007BEBD9EB}" dt="2021-11-27T11:48:08.697" v="30" actId="6549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55324227" sldId="257"/>
        </pc:sldMkLst>
        <pc:spChg chg="mod">
          <ac:chgData name="Thomas Stensitzki" userId="75cafe6b-2f2a-469b-85c4-eec3b9c972ba" providerId="ADAL" clId="{84A5A1CF-D4D8-4DEE-82E8-21007BEBD9EB}" dt="2021-11-27T11:51:06.044" v="94" actId="114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84A5A1CF-D4D8-4DEE-82E8-21007BEBD9EB}" dt="2021-11-27T11:51:48.069" v="97" actId="14734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32792154" sldId="258"/>
        </pc:sldMkLst>
        <pc:spChg chg="mod">
          <ac:chgData name="Thomas Stensitzki" userId="75cafe6b-2f2a-469b-85c4-eec3b9c972ba" providerId="ADAL" clId="{84A5A1CF-D4D8-4DEE-82E8-21007BEBD9EB}" dt="2021-11-27T11:59:40.198" v="203" actId="6549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98998357" sldId="260"/>
        </pc:sldMkLst>
        <pc:spChg chg="mod">
          <ac:chgData name="Thomas Stensitzki" userId="75cafe6b-2f2a-469b-85c4-eec3b9c972ba" providerId="ADAL" clId="{84A5A1CF-D4D8-4DEE-82E8-21007BEBD9EB}" dt="2021-11-27T11:50:40.722" v="86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0:58.944" v="93" actId="20577"/>
          <ac:spMkLst>
            <pc:docMk/>
            <pc:sldMk cId="2698998357" sldId="260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07670073" sldId="268"/>
        </pc:sldMkLst>
        <pc:spChg chg="mod">
          <ac:chgData name="Thomas Stensitzki" userId="75cafe6b-2f2a-469b-85c4-eec3b9c972ba" providerId="ADAL" clId="{84A5A1CF-D4D8-4DEE-82E8-21007BEBD9EB}" dt="2021-11-27T14:16:15.267" v="1968" actId="6549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 modTransition">
        <pc:chgData name="Thomas Stensitzki" userId="75cafe6b-2f2a-469b-85c4-eec3b9c972ba" providerId="ADAL" clId="{84A5A1CF-D4D8-4DEE-82E8-21007BEBD9EB}" dt="2021-11-27T14:27:08.337" v="2662" actId="20577"/>
        <pc:sldMkLst>
          <pc:docMk/>
          <pc:sldMk cId="2721051844" sldId="269"/>
        </pc:sldMkLst>
        <pc:spChg chg="mod">
          <ac:chgData name="Thomas Stensitzki" userId="75cafe6b-2f2a-469b-85c4-eec3b9c972ba" providerId="ADAL" clId="{84A5A1CF-D4D8-4DEE-82E8-21007BEBD9EB}" dt="2021-11-27T14:27:08.337" v="2662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928334901" sldId="295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66045460" sldId="296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53967156" sldId="297"/>
        </pc:sldMkLst>
        <pc:spChg chg="mod">
          <ac:chgData name="Thomas Stensitzki" userId="75cafe6b-2f2a-469b-85c4-eec3b9c972ba" providerId="ADAL" clId="{84A5A1CF-D4D8-4DEE-82E8-21007BEBD9EB}" dt="2021-11-27T11:51:42.764" v="95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84A5A1CF-D4D8-4DEE-82E8-21007BEBD9EB}" dt="2021-11-27T11:52:00.060" v="101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14967912" sldId="311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726195275" sldId="313"/>
        </pc:sldMkLst>
      </pc:sldChg>
      <pc:sldChg chg="modSp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7487991" sldId="378"/>
        </pc:sldMkLst>
        <pc:spChg chg="mod">
          <ac:chgData name="Thomas Stensitzki" userId="75cafe6b-2f2a-469b-85c4-eec3b9c972ba" providerId="ADAL" clId="{84A5A1CF-D4D8-4DEE-82E8-21007BEBD9EB}" dt="2021-11-27T14:16:24.438" v="1970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3:11:10.116" v="730"/>
          <ac:spMkLst>
            <pc:docMk/>
            <pc:sldMk cId="2227487991" sldId="378"/>
            <ac:spMk id="5" creationId="{C24DACB5-1BEC-4C86-9652-BAFD8DE56FEF}"/>
          </ac:spMkLst>
        </pc:spChg>
      </pc:sldChg>
      <pc:sldChg chg="mod modTransition modShow">
        <pc:chgData name="Thomas Stensitzki" userId="75cafe6b-2f2a-469b-85c4-eec3b9c972ba" providerId="ADAL" clId="{84A5A1CF-D4D8-4DEE-82E8-21007BEBD9EB}" dt="2021-11-27T14:28:37.836" v="2663" actId="729"/>
        <pc:sldMkLst>
          <pc:docMk/>
          <pc:sldMk cId="2923837414" sldId="513"/>
        </pc:sldMkLst>
      </pc:sldChg>
      <pc:sldChg chg="mod modTransition modShow">
        <pc:chgData name="Thomas Stensitzki" userId="75cafe6b-2f2a-469b-85c4-eec3b9c972ba" providerId="ADAL" clId="{84A5A1CF-D4D8-4DEE-82E8-21007BEBD9EB}" dt="2021-11-27T14:22:00.443" v="2304"/>
        <pc:sldMkLst>
          <pc:docMk/>
          <pc:sldMk cId="2395924320" sldId="514"/>
        </pc:sldMkLst>
      </pc:sldChg>
      <pc:sldChg chg="modSp mod modTransition">
        <pc:chgData name="Thomas Stensitzki" userId="75cafe6b-2f2a-469b-85c4-eec3b9c972ba" providerId="ADAL" clId="{84A5A1CF-D4D8-4DEE-82E8-21007BEBD9EB}" dt="2021-11-27T14:22:40.765" v="2313" actId="1035"/>
        <pc:sldMkLst>
          <pc:docMk/>
          <pc:sldMk cId="3797754622" sldId="515"/>
        </pc:sldMkLst>
        <pc:spChg chg="mod">
          <ac:chgData name="Thomas Stensitzki" userId="75cafe6b-2f2a-469b-85c4-eec3b9c972ba" providerId="ADAL" clId="{84A5A1CF-D4D8-4DEE-82E8-21007BEBD9EB}" dt="2021-11-27T14:22:40.765" v="2313" actId="1035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36.629" v="1961" actId="255"/>
          <ac:spMkLst>
            <pc:docMk/>
            <pc:sldMk cId="3797754622" sldId="515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712056554" sldId="51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592263701" sldId="51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691419104" sldId="51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39521866" sldId="51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023308020" sldId="52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342197954" sldId="52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697887611" sldId="52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51864037" sldId="52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710541557" sldId="52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296744449" sldId="52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119798974" sldId="52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356668622" sldId="52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227298801" sldId="529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001838037" sldId="530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59788482" sldId="53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1002663695" sldId="53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719475429" sldId="53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555038738" sldId="53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89213568" sldId="53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61842247" sldId="53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3152899" sldId="53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101364963" sldId="53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57228316" sldId="53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084141999" sldId="54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0379336" sldId="54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825434786" sldId="542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440018585" sldId="543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05544507" sldId="544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435528560" sldId="545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1288392" sldId="546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53914419" sldId="547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814430672" sldId="548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3585174972" sldId="549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50830545" sldId="550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4020096464" sldId="551"/>
        </pc:sldMkLst>
      </pc:sldChg>
      <pc:sldChg chg="del">
        <pc:chgData name="Thomas Stensitzki" userId="75cafe6b-2f2a-469b-85c4-eec3b9c972ba" providerId="ADAL" clId="{84A5A1CF-D4D8-4DEE-82E8-21007BEBD9EB}" dt="2021-11-27T12:00:28.725" v="206" actId="47"/>
        <pc:sldMkLst>
          <pc:docMk/>
          <pc:sldMk cId="2714743288" sldId="552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941299666" sldId="553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2071923169" sldId="554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201850461" sldId="555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634876817" sldId="556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1953218065" sldId="557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4180666764" sldId="558"/>
        </pc:sldMkLst>
      </pc:sldChg>
      <pc:sldChg chg="del">
        <pc:chgData name="Thomas Stensitzki" userId="75cafe6b-2f2a-469b-85c4-eec3b9c972ba" providerId="ADAL" clId="{84A5A1CF-D4D8-4DEE-82E8-21007BEBD9EB}" dt="2021-11-27T12:00:14.428" v="205" actId="47"/>
        <pc:sldMkLst>
          <pc:docMk/>
          <pc:sldMk cId="3051092088" sldId="559"/>
        </pc:sldMkLst>
      </pc:sldChg>
      <pc:sldChg chg="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791634409" sldId="560"/>
        </pc:sldMkLst>
      </pc:sldChg>
      <pc:sldChg chg="modSp mod modTransition">
        <pc:chgData name="Thomas Stensitzki" userId="75cafe6b-2f2a-469b-85c4-eec3b9c972ba" providerId="ADAL" clId="{84A5A1CF-D4D8-4DEE-82E8-21007BEBD9EB}" dt="2021-12-02T16:26:37.639" v="2824" actId="20577"/>
        <pc:sldMkLst>
          <pc:docMk/>
          <pc:sldMk cId="1728515471" sldId="561"/>
        </pc:sldMkLst>
        <pc:graphicFrameChg chg="modGraphic">
          <ac:chgData name="Thomas Stensitzki" userId="75cafe6b-2f2a-469b-85c4-eec3b9c972ba" providerId="ADAL" clId="{84A5A1CF-D4D8-4DEE-82E8-21007BEBD9EB}" dt="2021-12-02T16:26:37.639" v="282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  <pc:sldChg chg="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897532384" sldId="562"/>
        </pc:sldMkLst>
        <pc:spChg chg="mod">
          <ac:chgData name="Thomas Stensitzki" userId="75cafe6b-2f2a-469b-85c4-eec3b9c972ba" providerId="ADAL" clId="{84A5A1CF-D4D8-4DEE-82E8-21007BEBD9EB}" dt="2021-11-27T12:30:47.989" v="212"/>
          <ac:spMkLst>
            <pc:docMk/>
            <pc:sldMk cId="897532384" sldId="562"/>
            <ac:spMk id="2" creationId="{B9384983-4DF6-4A09-B757-2DBD331A8DEC}"/>
          </ac:spMkLst>
        </pc:spChg>
        <pc:spChg chg="mod">
          <ac:chgData name="Thomas Stensitzki" userId="75cafe6b-2f2a-469b-85c4-eec3b9c972ba" providerId="ADAL" clId="{84A5A1CF-D4D8-4DEE-82E8-21007BEBD9EB}" dt="2021-11-27T12:33:15.558" v="244" actId="113"/>
          <ac:spMkLst>
            <pc:docMk/>
            <pc:sldMk cId="897532384" sldId="562"/>
            <ac:spMk id="3" creationId="{5E82B50B-288A-44A6-9AC2-EE4197BFDE54}"/>
          </ac:spMkLst>
        </pc:sp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02933315" sldId="563"/>
        </pc:sldMkLst>
        <pc:spChg chg="mod">
          <ac:chgData name="Thomas Stensitzki" userId="75cafe6b-2f2a-469b-85c4-eec3b9c972ba" providerId="ADAL" clId="{84A5A1CF-D4D8-4DEE-82E8-21007BEBD9EB}" dt="2021-11-27T12:34:28.361" v="246"/>
          <ac:spMkLst>
            <pc:docMk/>
            <pc:sldMk cId="2102933315" sldId="563"/>
            <ac:spMk id="2" creationId="{749A14BF-8BA4-4101-95CA-9F334BB75553}"/>
          </ac:spMkLst>
        </pc:spChg>
        <pc:spChg chg="del">
          <ac:chgData name="Thomas Stensitzki" userId="75cafe6b-2f2a-469b-85c4-eec3b9c972ba" providerId="ADAL" clId="{84A5A1CF-D4D8-4DEE-82E8-21007BEBD9EB}" dt="2021-11-27T12:35:39.160" v="247" actId="478"/>
          <ac:spMkLst>
            <pc:docMk/>
            <pc:sldMk cId="2102933315" sldId="563"/>
            <ac:spMk id="3" creationId="{6A74F9E0-6240-4984-BD06-5A913609FCE1}"/>
          </ac:spMkLst>
        </pc:spChg>
        <pc:picChg chg="add mod">
          <ac:chgData name="Thomas Stensitzki" userId="75cafe6b-2f2a-469b-85c4-eec3b9c972ba" providerId="ADAL" clId="{84A5A1CF-D4D8-4DEE-82E8-21007BEBD9EB}" dt="2021-11-27T12:35:55.538" v="251" actId="1440"/>
          <ac:picMkLst>
            <pc:docMk/>
            <pc:sldMk cId="2102933315" sldId="563"/>
            <ac:picMk id="5" creationId="{A68F87C8-9FE2-408A-BF02-EA030B35165A}"/>
          </ac:picMkLst>
        </pc:picChg>
      </pc:sldChg>
      <pc:sldChg chg="addSp delSp modSp new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675026296" sldId="564"/>
        </pc:sldMkLst>
        <pc:spChg chg="mod">
          <ac:chgData name="Thomas Stensitzki" userId="75cafe6b-2f2a-469b-85c4-eec3b9c972ba" providerId="ADAL" clId="{84A5A1CF-D4D8-4DEE-82E8-21007BEBD9EB}" dt="2021-11-27T12:37:50.304" v="265" actId="1076"/>
          <ac:spMkLst>
            <pc:docMk/>
            <pc:sldMk cId="2675026296" sldId="564"/>
            <ac:spMk id="2" creationId="{6894DBB3-E0CF-4EE8-A621-167E57CE7B06}"/>
          </ac:spMkLst>
        </pc:spChg>
        <pc:spChg chg="del">
          <ac:chgData name="Thomas Stensitzki" userId="75cafe6b-2f2a-469b-85c4-eec3b9c972ba" providerId="ADAL" clId="{84A5A1CF-D4D8-4DEE-82E8-21007BEBD9EB}" dt="2021-11-27T12:37:21.819" v="259" actId="478"/>
          <ac:spMkLst>
            <pc:docMk/>
            <pc:sldMk cId="2675026296" sldId="564"/>
            <ac:spMk id="3" creationId="{B4A61D97-79E4-40D7-9E37-F1684755E894}"/>
          </ac:spMkLst>
        </pc:spChg>
        <pc:picChg chg="add mod">
          <ac:chgData name="Thomas Stensitzki" userId="75cafe6b-2f2a-469b-85c4-eec3b9c972ba" providerId="ADAL" clId="{84A5A1CF-D4D8-4DEE-82E8-21007BEBD9EB}" dt="2021-11-27T12:39:18.392" v="279" actId="1076"/>
          <ac:picMkLst>
            <pc:docMk/>
            <pc:sldMk cId="2675026296" sldId="564"/>
            <ac:picMk id="1026" creationId="{C19B7B81-97C0-485B-AB93-5AD9968F0B8D}"/>
          </ac:picMkLst>
        </pc:picChg>
        <pc:picChg chg="add del mod">
          <ac:chgData name="Thomas Stensitzki" userId="75cafe6b-2f2a-469b-85c4-eec3b9c972ba" providerId="ADAL" clId="{84A5A1CF-D4D8-4DEE-82E8-21007BEBD9EB}" dt="2021-11-27T12:38:52.491" v="273" actId="478"/>
          <ac:picMkLst>
            <pc:docMk/>
            <pc:sldMk cId="2675026296" sldId="564"/>
            <ac:picMk id="1028" creationId="{21C8DDE4-9892-4712-B01C-CC83F24BDE85}"/>
          </ac:picMkLst>
        </pc:picChg>
      </pc:sldChg>
      <pc:sldChg chg="addSp delSp modSp ad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751554083" sldId="565"/>
        </pc:sldMkLst>
        <pc:picChg chg="add del mod">
          <ac:chgData name="Thomas Stensitzki" userId="75cafe6b-2f2a-469b-85c4-eec3b9c972ba" providerId="ADAL" clId="{84A5A1CF-D4D8-4DEE-82E8-21007BEBD9EB}" dt="2021-11-27T12:39:33.531" v="283"/>
          <ac:picMkLst>
            <pc:docMk/>
            <pc:sldMk cId="3751554083" sldId="565"/>
            <ac:picMk id="5" creationId="{BF5C1B38-37EE-49E6-8EB0-40C18F276FC4}"/>
          </ac:picMkLst>
        </pc:picChg>
        <pc:picChg chg="del">
          <ac:chgData name="Thomas Stensitzki" userId="75cafe6b-2f2a-469b-85c4-eec3b9c972ba" providerId="ADAL" clId="{84A5A1CF-D4D8-4DEE-82E8-21007BEBD9EB}" dt="2021-11-27T12:39:08.086" v="277" actId="478"/>
          <ac:picMkLst>
            <pc:docMk/>
            <pc:sldMk cId="3751554083" sldId="565"/>
            <ac:picMk id="1026" creationId="{C19B7B81-97C0-485B-AB93-5AD9968F0B8D}"/>
          </ac:picMkLst>
        </pc:picChg>
        <pc:picChg chg="mod">
          <ac:chgData name="Thomas Stensitzki" userId="75cafe6b-2f2a-469b-85c4-eec3b9c972ba" providerId="ADAL" clId="{84A5A1CF-D4D8-4DEE-82E8-21007BEBD9EB}" dt="2021-11-27T12:39:26.588" v="281" actId="1440"/>
          <ac:picMkLst>
            <pc:docMk/>
            <pc:sldMk cId="3751554083" sldId="565"/>
            <ac:picMk id="1028" creationId="{21C8DDE4-9892-4712-B01C-CC83F24BDE85}"/>
          </ac:picMkLst>
        </pc:picChg>
      </pc:sldChg>
      <pc:sldChg chg="addSp delSp 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13303963" sldId="566"/>
        </pc:sldMkLst>
        <pc:spChg chg="add mod">
          <ac:chgData name="Thomas Stensitzki" userId="75cafe6b-2f2a-469b-85c4-eec3b9c972ba" providerId="ADAL" clId="{84A5A1CF-D4D8-4DEE-82E8-21007BEBD9EB}" dt="2021-11-27T12:52:32.858" v="526" actId="113"/>
          <ac:spMkLst>
            <pc:docMk/>
            <pc:sldMk cId="3413303963" sldId="566"/>
            <ac:spMk id="3" creationId="{F6637E9C-07CF-46F5-B8BA-8BD6C6DD390A}"/>
          </ac:spMkLst>
        </pc:spChg>
        <pc:picChg chg="del">
          <ac:chgData name="Thomas Stensitzki" userId="75cafe6b-2f2a-469b-85c4-eec3b9c972ba" providerId="ADAL" clId="{84A5A1CF-D4D8-4DEE-82E8-21007BEBD9EB}" dt="2021-11-27T12:40:01.213" v="292" actId="478"/>
          <ac:picMkLst>
            <pc:docMk/>
            <pc:sldMk cId="3413303963" sldId="566"/>
            <ac:picMk id="1028" creationId="{21C8DDE4-9892-4712-B01C-CC83F24BDE85}"/>
          </ac:picMkLst>
        </pc:picChg>
        <pc:picChg chg="add mod">
          <ac:chgData name="Thomas Stensitzki" userId="75cafe6b-2f2a-469b-85c4-eec3b9c972ba" providerId="ADAL" clId="{84A5A1CF-D4D8-4DEE-82E8-21007BEBD9EB}" dt="2021-11-27T12:40:07.774" v="293" actId="1440"/>
          <ac:picMkLst>
            <pc:docMk/>
            <pc:sldMk cId="3413303963" sldId="566"/>
            <ac:picMk id="2050" creationId="{D44C025D-3636-4E33-8799-71326FAB6D2F}"/>
          </ac:picMkLst>
        </pc:picChg>
      </pc:sldChg>
      <pc:sldChg chg="modSp new mod modTransition modNotesTx">
        <pc:chgData name="Thomas Stensitzki" userId="75cafe6b-2f2a-469b-85c4-eec3b9c972ba" providerId="ADAL" clId="{84A5A1CF-D4D8-4DEE-82E8-21007BEBD9EB}" dt="2021-11-27T14:22:00.443" v="2304"/>
        <pc:sldMkLst>
          <pc:docMk/>
          <pc:sldMk cId="4104137776" sldId="567"/>
        </pc:sldMkLst>
        <pc:spChg chg="mod">
          <ac:chgData name="Thomas Stensitzki" userId="75cafe6b-2f2a-469b-85c4-eec3b9c972ba" providerId="ADAL" clId="{84A5A1CF-D4D8-4DEE-82E8-21007BEBD9EB}" dt="2021-11-27T12:44:11.212" v="357"/>
          <ac:spMkLst>
            <pc:docMk/>
            <pc:sldMk cId="4104137776" sldId="567"/>
            <ac:spMk id="2" creationId="{EC46AD28-746E-4246-884F-4DAE24C62042}"/>
          </ac:spMkLst>
        </pc:spChg>
        <pc:spChg chg="mod">
          <ac:chgData name="Thomas Stensitzki" userId="75cafe6b-2f2a-469b-85c4-eec3b9c972ba" providerId="ADAL" clId="{84A5A1CF-D4D8-4DEE-82E8-21007BEBD9EB}" dt="2021-11-27T12:46:10.281" v="453" actId="6549"/>
          <ac:spMkLst>
            <pc:docMk/>
            <pc:sldMk cId="4104137776" sldId="567"/>
            <ac:spMk id="3" creationId="{4B4B1B02-433C-4551-A25C-9193BE90D3D9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906341100" sldId="568"/>
        </pc:sldMkLst>
        <pc:spChg chg="mod">
          <ac:chgData name="Thomas Stensitzki" userId="75cafe6b-2f2a-469b-85c4-eec3b9c972ba" providerId="ADAL" clId="{84A5A1CF-D4D8-4DEE-82E8-21007BEBD9EB}" dt="2021-11-27T12:46:57.032" v="457"/>
          <ac:spMkLst>
            <pc:docMk/>
            <pc:sldMk cId="2906341100" sldId="568"/>
            <ac:spMk id="2" creationId="{213EDA42-9E99-426D-A9D3-11B033786D89}"/>
          </ac:spMkLst>
        </pc:spChg>
        <pc:spChg chg="mod">
          <ac:chgData name="Thomas Stensitzki" userId="75cafe6b-2f2a-469b-85c4-eec3b9c972ba" providerId="ADAL" clId="{84A5A1CF-D4D8-4DEE-82E8-21007BEBD9EB}" dt="2021-11-27T12:48:59.009" v="474" actId="20577"/>
          <ac:spMkLst>
            <pc:docMk/>
            <pc:sldMk cId="2906341100" sldId="568"/>
            <ac:spMk id="3" creationId="{094B73E2-A551-418E-A4BA-2ECB4EFA713E}"/>
          </ac:spMkLst>
        </pc:spChg>
        <pc:picChg chg="add mod">
          <ac:chgData name="Thomas Stensitzki" userId="75cafe6b-2f2a-469b-85c4-eec3b9c972ba" providerId="ADAL" clId="{84A5A1CF-D4D8-4DEE-82E8-21007BEBD9EB}" dt="2021-11-27T12:48:34.178" v="471" actId="1076"/>
          <ac:picMkLst>
            <pc:docMk/>
            <pc:sldMk cId="2906341100" sldId="568"/>
            <ac:picMk id="4098" creationId="{71F0A4FF-3761-4119-A138-E7851CF4ABF5}"/>
          </ac:picMkLst>
        </pc:picChg>
        <pc:picChg chg="add mod">
          <ac:chgData name="Thomas Stensitzki" userId="75cafe6b-2f2a-469b-85c4-eec3b9c972ba" providerId="ADAL" clId="{84A5A1CF-D4D8-4DEE-82E8-21007BEBD9EB}" dt="2021-11-27T12:48:38.379" v="472" actId="1440"/>
          <ac:picMkLst>
            <pc:docMk/>
            <pc:sldMk cId="2906341100" sldId="568"/>
            <ac:picMk id="4100" creationId="{AEF59BB8-3804-464D-864E-6AC392EDAB61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640343721" sldId="569"/>
        </pc:sldMkLst>
        <pc:spChg chg="mod">
          <ac:chgData name="Thomas Stensitzki" userId="75cafe6b-2f2a-469b-85c4-eec3b9c972ba" providerId="ADAL" clId="{84A5A1CF-D4D8-4DEE-82E8-21007BEBD9EB}" dt="2021-11-27T12:50:46.154" v="484" actId="20577"/>
          <ac:spMkLst>
            <pc:docMk/>
            <pc:sldMk cId="3640343721" sldId="569"/>
            <ac:spMk id="2" creationId="{077AA5A5-DF68-41E8-8F8D-92196D7B40ED}"/>
          </ac:spMkLst>
        </pc:spChg>
        <pc:spChg chg="del">
          <ac:chgData name="Thomas Stensitzki" userId="75cafe6b-2f2a-469b-85c4-eec3b9c972ba" providerId="ADAL" clId="{84A5A1CF-D4D8-4DEE-82E8-21007BEBD9EB}" dt="2021-11-27T12:50:54.617" v="485" actId="478"/>
          <ac:spMkLst>
            <pc:docMk/>
            <pc:sldMk cId="3640343721" sldId="569"/>
            <ac:spMk id="3" creationId="{FB59501C-46E8-4FDC-A36A-091E660B1782}"/>
          </ac:spMkLst>
        </pc:spChg>
        <pc:spChg chg="add mod">
          <ac:chgData name="Thomas Stensitzki" userId="75cafe6b-2f2a-469b-85c4-eec3b9c972ba" providerId="ADAL" clId="{84A5A1CF-D4D8-4DEE-82E8-21007BEBD9EB}" dt="2021-11-27T12:52:10.018" v="525" actId="113"/>
          <ac:spMkLst>
            <pc:docMk/>
            <pc:sldMk cId="3640343721" sldId="569"/>
            <ac:spMk id="7" creationId="{40BDCE98-5D01-471F-8B84-ACD046237E26}"/>
          </ac:spMkLst>
        </pc:spChg>
        <pc:picChg chg="add mod">
          <ac:chgData name="Thomas Stensitzki" userId="75cafe6b-2f2a-469b-85c4-eec3b9c972ba" providerId="ADAL" clId="{84A5A1CF-D4D8-4DEE-82E8-21007BEBD9EB}" dt="2021-11-27T12:51:04.945" v="488" actId="1076"/>
          <ac:picMkLst>
            <pc:docMk/>
            <pc:sldMk cId="3640343721" sldId="569"/>
            <ac:picMk id="5122" creationId="{BBACD33E-D0F0-4797-9E16-003214C3CE82}"/>
          </ac:picMkLst>
        </pc:picChg>
        <pc:cxnChg chg="add mod">
          <ac:chgData name="Thomas Stensitzki" userId="75cafe6b-2f2a-469b-85c4-eec3b9c972ba" providerId="ADAL" clId="{84A5A1CF-D4D8-4DEE-82E8-21007BEBD9EB}" dt="2021-11-27T12:51:24.336" v="491" actId="1582"/>
          <ac:cxnSpMkLst>
            <pc:docMk/>
            <pc:sldMk cId="3640343721" sldId="569"/>
            <ac:cxnSpMk id="5" creationId="{65597AF5-6F28-40B8-9958-113C8DF28DB4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487249929" sldId="570"/>
        </pc:sldMkLst>
        <pc:spChg chg="mod">
          <ac:chgData name="Thomas Stensitzki" userId="75cafe6b-2f2a-469b-85c4-eec3b9c972ba" providerId="ADAL" clId="{84A5A1CF-D4D8-4DEE-82E8-21007BEBD9EB}" dt="2021-11-27T12:54:30.953" v="570"/>
          <ac:spMkLst>
            <pc:docMk/>
            <pc:sldMk cId="1487249929" sldId="570"/>
            <ac:spMk id="2" creationId="{2B5644A9-E384-47CB-8AF9-D66B20F16926}"/>
          </ac:spMkLst>
        </pc:spChg>
        <pc:spChg chg="del">
          <ac:chgData name="Thomas Stensitzki" userId="75cafe6b-2f2a-469b-85c4-eec3b9c972ba" providerId="ADAL" clId="{84A5A1CF-D4D8-4DEE-82E8-21007BEBD9EB}" dt="2021-11-27T12:54:33.666" v="571" actId="478"/>
          <ac:spMkLst>
            <pc:docMk/>
            <pc:sldMk cId="1487249929" sldId="570"/>
            <ac:spMk id="3" creationId="{3F74D62A-2892-4EEB-9535-65970DDE4C9A}"/>
          </ac:spMkLst>
        </pc:spChg>
        <pc:spChg chg="add mod">
          <ac:chgData name="Thomas Stensitzki" userId="75cafe6b-2f2a-469b-85c4-eec3b9c972ba" providerId="ADAL" clId="{84A5A1CF-D4D8-4DEE-82E8-21007BEBD9EB}" dt="2021-11-27T12:55:17.245" v="579"/>
          <ac:spMkLst>
            <pc:docMk/>
            <pc:sldMk cId="1487249929" sldId="570"/>
            <ac:spMk id="6" creationId="{67408528-496B-4A8C-923D-BBCF0BF450CD}"/>
          </ac:spMkLst>
        </pc:spChg>
        <pc:picChg chg="add mod">
          <ac:chgData name="Thomas Stensitzki" userId="75cafe6b-2f2a-469b-85c4-eec3b9c972ba" providerId="ADAL" clId="{84A5A1CF-D4D8-4DEE-82E8-21007BEBD9EB}" dt="2021-11-27T12:54:53.184" v="574" actId="1076"/>
          <ac:picMkLst>
            <pc:docMk/>
            <pc:sldMk cId="1487249929" sldId="570"/>
            <ac:picMk id="6146" creationId="{6D39E317-C8A4-4105-9304-C618D6BF7D51}"/>
          </ac:picMkLst>
        </pc:picChg>
        <pc:cxnChg chg="add del mod">
          <ac:chgData name="Thomas Stensitzki" userId="75cafe6b-2f2a-469b-85c4-eec3b9c972ba" providerId="ADAL" clId="{84A5A1CF-D4D8-4DEE-82E8-21007BEBD9EB}" dt="2021-11-27T12:55:12.032" v="578" actId="478"/>
          <ac:cxnSpMkLst>
            <pc:docMk/>
            <pc:sldMk cId="1487249929" sldId="570"/>
            <ac:cxnSpMk id="5" creationId="{C2BE2268-1F13-4EA2-8125-79393F30B47C}"/>
          </ac:cxnSpMkLst>
        </pc:cxn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439814073" sldId="571"/>
        </pc:sldMkLst>
        <pc:spChg chg="mod">
          <ac:chgData name="Thomas Stensitzki" userId="75cafe6b-2f2a-469b-85c4-eec3b9c972ba" providerId="ADAL" clId="{84A5A1CF-D4D8-4DEE-82E8-21007BEBD9EB}" dt="2021-11-27T12:56:03.419" v="583"/>
          <ac:spMkLst>
            <pc:docMk/>
            <pc:sldMk cId="3439814073" sldId="571"/>
            <ac:spMk id="2" creationId="{D8507FEC-74F7-4C21-8EF9-BA9209F32E2B}"/>
          </ac:spMkLst>
        </pc:spChg>
        <pc:spChg chg="mod">
          <ac:chgData name="Thomas Stensitzki" userId="75cafe6b-2f2a-469b-85c4-eec3b9c972ba" providerId="ADAL" clId="{84A5A1CF-D4D8-4DEE-82E8-21007BEBD9EB}" dt="2021-11-27T13:04:48.915" v="704" actId="20577"/>
          <ac:spMkLst>
            <pc:docMk/>
            <pc:sldMk cId="3439814073" sldId="571"/>
            <ac:spMk id="3" creationId="{6EB7B5E6-89A9-4BAC-8504-02BC60651AFA}"/>
          </ac:spMkLst>
        </pc:spChg>
        <pc:spChg chg="add del">
          <ac:chgData name="Thomas Stensitzki" userId="75cafe6b-2f2a-469b-85c4-eec3b9c972ba" providerId="ADAL" clId="{84A5A1CF-D4D8-4DEE-82E8-21007BEBD9EB}" dt="2021-11-27T13:12:08.846" v="733" actId="22"/>
          <ac:spMkLst>
            <pc:docMk/>
            <pc:sldMk cId="3439814073" sldId="571"/>
            <ac:spMk id="5" creationId="{A8A57D1A-AFEB-4F1F-B48D-A517BC4FD13C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856037473" sldId="572"/>
        </pc:sldMkLst>
        <pc:spChg chg="mod">
          <ac:chgData name="Thomas Stensitzki" userId="75cafe6b-2f2a-469b-85c4-eec3b9c972ba" providerId="ADAL" clId="{84A5A1CF-D4D8-4DEE-82E8-21007BEBD9EB}" dt="2021-11-27T13:12:15.838" v="735"/>
          <ac:spMkLst>
            <pc:docMk/>
            <pc:sldMk cId="3856037473" sldId="572"/>
            <ac:spMk id="2" creationId="{495323C2-BD50-45AA-B122-4559F104D245}"/>
          </ac:spMkLst>
        </pc:spChg>
        <pc:spChg chg="mod">
          <ac:chgData name="Thomas Stensitzki" userId="75cafe6b-2f2a-469b-85c4-eec3b9c972ba" providerId="ADAL" clId="{84A5A1CF-D4D8-4DEE-82E8-21007BEBD9EB}" dt="2021-11-27T13:12:50.635" v="784" actId="20577"/>
          <ac:spMkLst>
            <pc:docMk/>
            <pc:sldMk cId="3856037473" sldId="572"/>
            <ac:spMk id="3" creationId="{17DF15F4-B4D1-4236-A83C-34FFD863A5B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2-02T10:39:38.576" v="2664"/>
        <pc:sldMkLst>
          <pc:docMk/>
          <pc:sldMk cId="438806011" sldId="573"/>
        </pc:sldMkLst>
        <pc:spChg chg="mod">
          <ac:chgData name="Thomas Stensitzki" userId="75cafe6b-2f2a-469b-85c4-eec3b9c972ba" providerId="ADAL" clId="{84A5A1CF-D4D8-4DEE-82E8-21007BEBD9EB}" dt="2021-11-27T14:18:21.321" v="1991" actId="1035"/>
          <ac:spMkLst>
            <pc:docMk/>
            <pc:sldMk cId="438806011" sldId="573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9.369" v="2028" actId="20577"/>
          <ac:spMkLst>
            <pc:docMk/>
            <pc:sldMk cId="438806011" sldId="573"/>
            <ac:spMk id="5" creationId="{C24DACB5-1BEC-4C86-9652-BAFD8DE56FEF}"/>
          </ac:spMkLst>
        </pc:spChg>
      </pc:sldChg>
      <pc:sldChg chg="addSp delSp modSp new mod modTransition modClrScheme chgLayout modNotesTx">
        <pc:chgData name="Thomas Stensitzki" userId="75cafe6b-2f2a-469b-85c4-eec3b9c972ba" providerId="ADAL" clId="{84A5A1CF-D4D8-4DEE-82E8-21007BEBD9EB}" dt="2021-11-27T14:22:00.443" v="2304"/>
        <pc:sldMkLst>
          <pc:docMk/>
          <pc:sldMk cId="1351629711" sldId="574"/>
        </pc:sldMkLst>
        <pc:spChg chg="mod ord">
          <ac:chgData name="Thomas Stensitzki" userId="75cafe6b-2f2a-469b-85c4-eec3b9c972ba" providerId="ADAL" clId="{84A5A1CF-D4D8-4DEE-82E8-21007BEBD9EB}" dt="2021-11-27T14:18:45.624" v="2030" actId="6549"/>
          <ac:spMkLst>
            <pc:docMk/>
            <pc:sldMk cId="1351629711" sldId="574"/>
            <ac:spMk id="2" creationId="{9728212F-1072-4BCA-A490-AD558DB23268}"/>
          </ac:spMkLst>
        </pc:spChg>
        <pc:spChg chg="mod ord">
          <ac:chgData name="Thomas Stensitzki" userId="75cafe6b-2f2a-469b-85c4-eec3b9c972ba" providerId="ADAL" clId="{84A5A1CF-D4D8-4DEE-82E8-21007BEBD9EB}" dt="2021-11-27T13:21:21.382" v="848" actId="113"/>
          <ac:spMkLst>
            <pc:docMk/>
            <pc:sldMk cId="1351629711" sldId="574"/>
            <ac:spMk id="3" creationId="{31CBEFE0-747F-4833-810D-9695474D8F6A}"/>
          </ac:spMkLst>
        </pc:spChg>
        <pc:spChg chg="add mod ord">
          <ac:chgData name="Thomas Stensitzki" userId="75cafe6b-2f2a-469b-85c4-eec3b9c972ba" providerId="ADAL" clId="{84A5A1CF-D4D8-4DEE-82E8-21007BEBD9EB}" dt="2021-11-27T13:21:08.889" v="844" actId="113"/>
          <ac:spMkLst>
            <pc:docMk/>
            <pc:sldMk cId="1351629711" sldId="574"/>
            <ac:spMk id="4" creationId="{14C59B38-01E9-4E02-8E06-6EF4B07F8B36}"/>
          </ac:spMkLst>
        </pc:spChg>
        <pc:spChg chg="add del">
          <ac:chgData name="Thomas Stensitzki" userId="75cafe6b-2f2a-469b-85c4-eec3b9c972ba" providerId="ADAL" clId="{84A5A1CF-D4D8-4DEE-82E8-21007BEBD9EB}" dt="2021-11-27T13:21:34.002" v="850" actId="22"/>
          <ac:spMkLst>
            <pc:docMk/>
            <pc:sldMk cId="1351629711" sldId="574"/>
            <ac:spMk id="6" creationId="{676B8897-6B3B-49B9-88E3-4D78885761B2}"/>
          </ac:spMkLst>
        </pc:spChg>
      </pc:sldChg>
      <pc:sldChg chg="addSp delSp 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82620437" sldId="575"/>
        </pc:sldMkLst>
        <pc:spChg chg="mod">
          <ac:chgData name="Thomas Stensitzki" userId="75cafe6b-2f2a-469b-85c4-eec3b9c972ba" providerId="ADAL" clId="{84A5A1CF-D4D8-4DEE-82E8-21007BEBD9EB}" dt="2021-11-27T14:18:49.576" v="2032" actId="6549"/>
          <ac:spMkLst>
            <pc:docMk/>
            <pc:sldMk cId="482620437" sldId="575"/>
            <ac:spMk id="2" creationId="{9728212F-1072-4BCA-A490-AD558DB23268}"/>
          </ac:spMkLst>
        </pc:spChg>
        <pc:spChg chg="del">
          <ac:chgData name="Thomas Stensitzki" userId="75cafe6b-2f2a-469b-85c4-eec3b9c972ba" providerId="ADAL" clId="{84A5A1CF-D4D8-4DEE-82E8-21007BEBD9EB}" dt="2021-11-27T13:18:32.481" v="817" actId="478"/>
          <ac:spMkLst>
            <pc:docMk/>
            <pc:sldMk cId="482620437" sldId="575"/>
            <ac:spMk id="3" creationId="{31CBEFE0-747F-4833-810D-9695474D8F6A}"/>
          </ac:spMkLst>
        </pc:spChg>
        <pc:spChg chg="add mod">
          <ac:chgData name="Thomas Stensitzki" userId="75cafe6b-2f2a-469b-85c4-eec3b9c972ba" providerId="ADAL" clId="{84A5A1CF-D4D8-4DEE-82E8-21007BEBD9EB}" dt="2021-11-27T13:19:28.889" v="827" actId="1037"/>
          <ac:spMkLst>
            <pc:docMk/>
            <pc:sldMk cId="482620437" sldId="575"/>
            <ac:spMk id="6" creationId="{7AA5DF98-D08E-43DA-A799-AFFE73A28AFC}"/>
          </ac:spMkLst>
        </pc:spChg>
        <pc:picChg chg="add mod">
          <ac:chgData name="Thomas Stensitzki" userId="75cafe6b-2f2a-469b-85c4-eec3b9c972ba" providerId="ADAL" clId="{84A5A1CF-D4D8-4DEE-82E8-21007BEBD9EB}" dt="2021-11-27T13:18:50.598" v="821" actId="1076"/>
          <ac:picMkLst>
            <pc:docMk/>
            <pc:sldMk cId="482620437" sldId="575"/>
            <ac:picMk id="5" creationId="{8563BE4A-0E76-4FA7-B48B-5A00AF1C7DC3}"/>
          </ac:picMkLst>
        </pc:picChg>
      </pc:sldChg>
      <pc:sldChg chg="new del">
        <pc:chgData name="Thomas Stensitzki" userId="75cafe6b-2f2a-469b-85c4-eec3b9c972ba" providerId="ADAL" clId="{84A5A1CF-D4D8-4DEE-82E8-21007BEBD9EB}" dt="2021-11-27T13:18:27.046" v="815" actId="680"/>
        <pc:sldMkLst>
          <pc:docMk/>
          <pc:sldMk cId="2257481309" sldId="575"/>
        </pc:sldMkLst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228494520" sldId="576"/>
        </pc:sldMkLst>
        <pc:spChg chg="mod">
          <ac:chgData name="Thomas Stensitzki" userId="75cafe6b-2f2a-469b-85c4-eec3b9c972ba" providerId="ADAL" clId="{84A5A1CF-D4D8-4DEE-82E8-21007BEBD9EB}" dt="2021-11-27T13:23:48.006" v="875"/>
          <ac:spMkLst>
            <pc:docMk/>
            <pc:sldMk cId="1228494520" sldId="576"/>
            <ac:spMk id="2" creationId="{310768EA-3670-4F4A-B34C-3ADC84118FE1}"/>
          </ac:spMkLst>
        </pc:spChg>
        <pc:spChg chg="mod">
          <ac:chgData name="Thomas Stensitzki" userId="75cafe6b-2f2a-469b-85c4-eec3b9c972ba" providerId="ADAL" clId="{84A5A1CF-D4D8-4DEE-82E8-21007BEBD9EB}" dt="2021-11-27T13:25:41.976" v="895" actId="6549"/>
          <ac:spMkLst>
            <pc:docMk/>
            <pc:sldMk cId="1228494520" sldId="576"/>
            <ac:spMk id="3" creationId="{758C448C-20C8-49BE-B7CD-D057B6D738D1}"/>
          </ac:spMkLst>
        </pc:spChg>
        <pc:picChg chg="add mod">
          <ac:chgData name="Thomas Stensitzki" userId="75cafe6b-2f2a-469b-85c4-eec3b9c972ba" providerId="ADAL" clId="{84A5A1CF-D4D8-4DEE-82E8-21007BEBD9EB}" dt="2021-11-27T13:25:50.832" v="896" actId="1076"/>
          <ac:picMkLst>
            <pc:docMk/>
            <pc:sldMk cId="1228494520" sldId="576"/>
            <ac:picMk id="7170" creationId="{6325F552-4266-4858-A080-7D2D25C8AB1E}"/>
          </ac:picMkLst>
        </pc:pic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011711741" sldId="577"/>
        </pc:sldMkLst>
        <pc:spChg chg="mod">
          <ac:chgData name="Thomas Stensitzki" userId="75cafe6b-2f2a-469b-85c4-eec3b9c972ba" providerId="ADAL" clId="{84A5A1CF-D4D8-4DEE-82E8-21007BEBD9EB}" dt="2021-11-27T13:26:34.194" v="900"/>
          <ac:spMkLst>
            <pc:docMk/>
            <pc:sldMk cId="2011711741" sldId="577"/>
            <ac:spMk id="2" creationId="{3086C23E-9466-415E-8612-4FDDE3484362}"/>
          </ac:spMkLst>
        </pc:spChg>
        <pc:spChg chg="mod">
          <ac:chgData name="Thomas Stensitzki" userId="75cafe6b-2f2a-469b-85c4-eec3b9c972ba" providerId="ADAL" clId="{84A5A1CF-D4D8-4DEE-82E8-21007BEBD9EB}" dt="2021-11-27T13:27:11.888" v="914" actId="20577"/>
          <ac:spMkLst>
            <pc:docMk/>
            <pc:sldMk cId="2011711741" sldId="577"/>
            <ac:spMk id="3" creationId="{064F690B-35B4-4A18-8E96-226650E930C4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025581486" sldId="578"/>
        </pc:sldMkLst>
        <pc:spChg chg="mod">
          <ac:chgData name="Thomas Stensitzki" userId="75cafe6b-2f2a-469b-85c4-eec3b9c972ba" providerId="ADAL" clId="{84A5A1CF-D4D8-4DEE-82E8-21007BEBD9EB}" dt="2021-11-27T13:28:30.674" v="940"/>
          <ac:spMkLst>
            <pc:docMk/>
            <pc:sldMk cId="4025581486" sldId="578"/>
            <ac:spMk id="2" creationId="{380EE23A-C0B4-406C-A0C3-EC1874345BDA}"/>
          </ac:spMkLst>
        </pc:spChg>
        <pc:spChg chg="mod">
          <ac:chgData name="Thomas Stensitzki" userId="75cafe6b-2f2a-469b-85c4-eec3b9c972ba" providerId="ADAL" clId="{84A5A1CF-D4D8-4DEE-82E8-21007BEBD9EB}" dt="2021-11-27T13:31:03.733" v="997" actId="113"/>
          <ac:spMkLst>
            <pc:docMk/>
            <pc:sldMk cId="4025581486" sldId="578"/>
            <ac:spMk id="3" creationId="{A42BE06D-DB09-454D-B09B-AB3D05988720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181657178" sldId="579"/>
        </pc:sldMkLst>
        <pc:spChg chg="mod">
          <ac:chgData name="Thomas Stensitzki" userId="75cafe6b-2f2a-469b-85c4-eec3b9c972ba" providerId="ADAL" clId="{84A5A1CF-D4D8-4DEE-82E8-21007BEBD9EB}" dt="2021-11-27T13:34:36.805" v="1069"/>
          <ac:spMkLst>
            <pc:docMk/>
            <pc:sldMk cId="3181657178" sldId="579"/>
            <ac:spMk id="2" creationId="{B6E494BC-BF8C-484C-B658-547E0B8A10CF}"/>
          </ac:spMkLst>
        </pc:spChg>
        <pc:spChg chg="mod">
          <ac:chgData name="Thomas Stensitzki" userId="75cafe6b-2f2a-469b-85c4-eec3b9c972ba" providerId="ADAL" clId="{84A5A1CF-D4D8-4DEE-82E8-21007BEBD9EB}" dt="2021-11-27T13:40:12.353" v="1477" actId="20577"/>
          <ac:spMkLst>
            <pc:docMk/>
            <pc:sldMk cId="3181657178" sldId="579"/>
            <ac:spMk id="3" creationId="{39F0BC76-1CDB-416F-925D-D328C9A74D2D}"/>
          </ac:spMkLst>
        </pc:spChg>
        <pc:picChg chg="add mod">
          <ac:chgData name="Thomas Stensitzki" userId="75cafe6b-2f2a-469b-85c4-eec3b9c972ba" providerId="ADAL" clId="{84A5A1CF-D4D8-4DEE-82E8-21007BEBD9EB}" dt="2021-11-27T13:36:19.627" v="1130" actId="1440"/>
          <ac:picMkLst>
            <pc:docMk/>
            <pc:sldMk cId="3181657178" sldId="579"/>
            <ac:picMk id="8194" creationId="{F25E017B-D8E9-4FDD-8ED2-75D851475C1B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4:13.468" v="2474" actId="14100"/>
        <pc:sldMkLst>
          <pc:docMk/>
          <pc:sldMk cId="324323579" sldId="580"/>
        </pc:sldMkLst>
        <pc:spChg chg="mod">
          <ac:chgData name="Thomas Stensitzki" userId="75cafe6b-2f2a-469b-85c4-eec3b9c972ba" providerId="ADAL" clId="{84A5A1CF-D4D8-4DEE-82E8-21007BEBD9EB}" dt="2021-11-27T14:24:13.468" v="2474" actId="14100"/>
          <ac:spMkLst>
            <pc:docMk/>
            <pc:sldMk cId="324323579" sldId="580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5:25.778" v="1957" actId="255"/>
          <ac:spMkLst>
            <pc:docMk/>
            <pc:sldMk cId="324323579" sldId="580"/>
            <ac:spMk id="5" creationId="{C24DACB5-1BEC-4C86-9652-BAFD8DE56FEF}"/>
          </ac:spMkLst>
        </pc:spChg>
      </pc:sldChg>
      <pc:sldChg chg="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81601369" sldId="581"/>
        </pc:sldMkLst>
        <pc:spChg chg="mod">
          <ac:chgData name="Thomas Stensitzki" userId="75cafe6b-2f2a-469b-85c4-eec3b9c972ba" providerId="ADAL" clId="{84A5A1CF-D4D8-4DEE-82E8-21007BEBD9EB}" dt="2021-11-27T13:47:10.439" v="1595"/>
          <ac:spMkLst>
            <pc:docMk/>
            <pc:sldMk cId="3981601369" sldId="581"/>
            <ac:spMk id="2" creationId="{D00A5901-5A14-4C11-A979-39E48CD7D350}"/>
          </ac:spMkLst>
        </pc:spChg>
        <pc:spChg chg="mod">
          <ac:chgData name="Thomas Stensitzki" userId="75cafe6b-2f2a-469b-85c4-eec3b9c972ba" providerId="ADAL" clId="{84A5A1CF-D4D8-4DEE-82E8-21007BEBD9EB}" dt="2021-11-27T13:49:07.237" v="1624" actId="6549"/>
          <ac:spMkLst>
            <pc:docMk/>
            <pc:sldMk cId="3981601369" sldId="581"/>
            <ac:spMk id="3" creationId="{D8005E1A-1EF7-4C37-9FB0-E65A8BB83E31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226521450" sldId="582"/>
        </pc:sldMkLst>
        <pc:spChg chg="mod">
          <ac:chgData name="Thomas Stensitzki" userId="75cafe6b-2f2a-469b-85c4-eec3b9c972ba" providerId="ADAL" clId="{84A5A1CF-D4D8-4DEE-82E8-21007BEBD9EB}" dt="2021-11-27T13:50:49.437" v="1650"/>
          <ac:spMkLst>
            <pc:docMk/>
            <pc:sldMk cId="2226521450" sldId="582"/>
            <ac:spMk id="2" creationId="{E510326A-15EA-4CFB-A51E-E2462B207D51}"/>
          </ac:spMkLst>
        </pc:spChg>
        <pc:spChg chg="mod">
          <ac:chgData name="Thomas Stensitzki" userId="75cafe6b-2f2a-469b-85c4-eec3b9c972ba" providerId="ADAL" clId="{84A5A1CF-D4D8-4DEE-82E8-21007BEBD9EB}" dt="2021-11-27T13:59:02.148" v="1719" actId="20577"/>
          <ac:spMkLst>
            <pc:docMk/>
            <pc:sldMk cId="2226521450" sldId="582"/>
            <ac:spMk id="3" creationId="{825B01B9-674E-4EFE-BF44-7F89DD460473}"/>
          </ac:spMkLst>
        </pc:spChg>
        <pc:picChg chg="add mod">
          <ac:chgData name="Thomas Stensitzki" userId="75cafe6b-2f2a-469b-85c4-eec3b9c972ba" providerId="ADAL" clId="{84A5A1CF-D4D8-4DEE-82E8-21007BEBD9EB}" dt="2021-11-27T13:52:20.844" v="1655" actId="1076"/>
          <ac:picMkLst>
            <pc:docMk/>
            <pc:sldMk cId="2226521450" sldId="582"/>
            <ac:picMk id="9218" creationId="{F32A7A4F-EEBC-4AAB-8FF2-5C8EA01285B5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960845148" sldId="583"/>
        </pc:sldMkLst>
        <pc:spChg chg="mod">
          <ac:chgData name="Thomas Stensitzki" userId="75cafe6b-2f2a-469b-85c4-eec3b9c972ba" providerId="ADAL" clId="{84A5A1CF-D4D8-4DEE-82E8-21007BEBD9EB}" dt="2021-11-27T14:00:01.801" v="1736"/>
          <ac:spMkLst>
            <pc:docMk/>
            <pc:sldMk cId="3960845148" sldId="583"/>
            <ac:spMk id="2" creationId="{2C33EC19-EF1B-41DC-A69D-69296D41BFDC}"/>
          </ac:spMkLst>
        </pc:spChg>
        <pc:spChg chg="del">
          <ac:chgData name="Thomas Stensitzki" userId="75cafe6b-2f2a-469b-85c4-eec3b9c972ba" providerId="ADAL" clId="{84A5A1CF-D4D8-4DEE-82E8-21007BEBD9EB}" dt="2021-11-27T14:00:58.436" v="1737" actId="478"/>
          <ac:spMkLst>
            <pc:docMk/>
            <pc:sldMk cId="3960845148" sldId="583"/>
            <ac:spMk id="3" creationId="{6AC854B4-3E15-4DEA-94EB-BE6DFCD6C2B4}"/>
          </ac:spMkLst>
        </pc:spChg>
        <pc:spChg chg="add del">
          <ac:chgData name="Thomas Stensitzki" userId="75cafe6b-2f2a-469b-85c4-eec3b9c972ba" providerId="ADAL" clId="{84A5A1CF-D4D8-4DEE-82E8-21007BEBD9EB}" dt="2021-11-27T14:01:25.865" v="1742" actId="22"/>
          <ac:spMkLst>
            <pc:docMk/>
            <pc:sldMk cId="3960845148" sldId="583"/>
            <ac:spMk id="6" creationId="{9ABAD5F7-2C1E-423F-8D88-1E7CCF0E5745}"/>
          </ac:spMkLst>
        </pc:spChg>
        <pc:picChg chg="add mod">
          <ac:chgData name="Thomas Stensitzki" userId="75cafe6b-2f2a-469b-85c4-eec3b9c972ba" providerId="ADAL" clId="{84A5A1CF-D4D8-4DEE-82E8-21007BEBD9EB}" dt="2021-11-27T14:03:09.383" v="1762" actId="1076"/>
          <ac:picMkLst>
            <pc:docMk/>
            <pc:sldMk cId="3960845148" sldId="583"/>
            <ac:picMk id="10242" creationId="{35481FB9-A468-46B6-90EC-7BE012AD9AAD}"/>
          </ac:picMkLst>
        </pc:picChg>
        <pc:picChg chg="add mod">
          <ac:chgData name="Thomas Stensitzki" userId="75cafe6b-2f2a-469b-85c4-eec3b9c972ba" providerId="ADAL" clId="{84A5A1CF-D4D8-4DEE-82E8-21007BEBD9EB}" dt="2021-11-27T14:03:05.684" v="1761" actId="1076"/>
          <ac:picMkLst>
            <pc:docMk/>
            <pc:sldMk cId="3960845148" sldId="583"/>
            <ac:picMk id="10244" creationId="{8DE094ED-4133-41B2-BAD9-43DF77C01DA5}"/>
          </ac:picMkLst>
        </pc:picChg>
        <pc:picChg chg="add mod">
          <ac:chgData name="Thomas Stensitzki" userId="75cafe6b-2f2a-469b-85c4-eec3b9c972ba" providerId="ADAL" clId="{84A5A1CF-D4D8-4DEE-82E8-21007BEBD9EB}" dt="2021-11-27T14:02:58.642" v="1760" actId="1076"/>
          <ac:picMkLst>
            <pc:docMk/>
            <pc:sldMk cId="3960845148" sldId="583"/>
            <ac:picMk id="10246" creationId="{430198DE-2A61-4713-9F9D-B06C4E4F7399}"/>
          </ac:picMkLst>
        </pc:pic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871808218" sldId="584"/>
        </pc:sldMkLst>
        <pc:spChg chg="mod">
          <ac:chgData name="Thomas Stensitzki" userId="75cafe6b-2f2a-469b-85c4-eec3b9c972ba" providerId="ADAL" clId="{84A5A1CF-D4D8-4DEE-82E8-21007BEBD9EB}" dt="2021-11-27T14:17:12.281" v="1975" actId="14100"/>
          <ac:spMkLst>
            <pc:docMk/>
            <pc:sldMk cId="2871808218" sldId="584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7:07.632" v="1974" actId="20577"/>
          <ac:spMkLst>
            <pc:docMk/>
            <pc:sldMk cId="2871808218" sldId="584"/>
            <ac:spMk id="5" creationId="{C24DACB5-1BEC-4C86-9652-BAFD8DE56FEF}"/>
          </ac:spMkLst>
        </pc:spChg>
      </pc:sldChg>
      <pc:sldChg chg="add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0834030" sldId="585"/>
        </pc:sldMkLst>
        <pc:spChg chg="mod">
          <ac:chgData name="Thomas Stensitzki" userId="75cafe6b-2f2a-469b-85c4-eec3b9c972ba" providerId="ADAL" clId="{84A5A1CF-D4D8-4DEE-82E8-21007BEBD9EB}" dt="2021-11-27T14:07:09.424" v="1824"/>
          <ac:spMkLst>
            <pc:docMk/>
            <pc:sldMk cId="180834030" sldId="585"/>
            <ac:spMk id="2" creationId="{E8DB5779-710D-47B7-BEE0-A2BD7EFC4B91}"/>
          </ac:spMkLst>
        </pc:spChg>
        <pc:spChg chg="mod">
          <ac:chgData name="Thomas Stensitzki" userId="75cafe6b-2f2a-469b-85c4-eec3b9c972ba" providerId="ADAL" clId="{84A5A1CF-D4D8-4DEE-82E8-21007BEBD9EB}" dt="2021-11-27T14:07:42.191" v="1871" actId="20577"/>
          <ac:spMkLst>
            <pc:docMk/>
            <pc:sldMk cId="180834030" sldId="585"/>
            <ac:spMk id="3" creationId="{B9A288B9-3A87-4AE9-A4F2-653B4EF45367}"/>
          </ac:spMkLst>
        </pc:spChg>
        <pc:picChg chg="add mod">
          <ac:chgData name="Thomas Stensitzki" userId="75cafe6b-2f2a-469b-85c4-eec3b9c972ba" providerId="ADAL" clId="{84A5A1CF-D4D8-4DEE-82E8-21007BEBD9EB}" dt="2021-11-27T14:08:13.808" v="1876" actId="1440"/>
          <ac:picMkLst>
            <pc:docMk/>
            <pc:sldMk cId="180834030" sldId="585"/>
            <ac:picMk id="11266" creationId="{274DE652-CAF4-45CE-B60A-B83D8A719A2C}"/>
          </ac:picMkLst>
        </pc:picChg>
      </pc:sldChg>
      <pc:sldChg chg="addSp delSp modSp new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96191333" sldId="586"/>
        </pc:sldMkLst>
        <pc:spChg chg="mod">
          <ac:chgData name="Thomas Stensitzki" userId="75cafe6b-2f2a-469b-85c4-eec3b9c972ba" providerId="ADAL" clId="{84A5A1CF-D4D8-4DEE-82E8-21007BEBD9EB}" dt="2021-11-27T14:11:38.062" v="1920"/>
          <ac:spMkLst>
            <pc:docMk/>
            <pc:sldMk cId="3096191333" sldId="586"/>
            <ac:spMk id="2" creationId="{78748F36-1DF5-41F2-9E1C-0A31A41DB543}"/>
          </ac:spMkLst>
        </pc:spChg>
        <pc:spChg chg="del">
          <ac:chgData name="Thomas Stensitzki" userId="75cafe6b-2f2a-469b-85c4-eec3b9c972ba" providerId="ADAL" clId="{84A5A1CF-D4D8-4DEE-82E8-21007BEBD9EB}" dt="2021-11-27T14:11:40.732" v="1921" actId="478"/>
          <ac:spMkLst>
            <pc:docMk/>
            <pc:sldMk cId="3096191333" sldId="586"/>
            <ac:spMk id="3" creationId="{3CF01E57-C6F5-4DDA-9DDB-1EFFE2DB8090}"/>
          </ac:spMkLst>
        </pc:spChg>
        <pc:picChg chg="add mod">
          <ac:chgData name="Thomas Stensitzki" userId="75cafe6b-2f2a-469b-85c4-eec3b9c972ba" providerId="ADAL" clId="{84A5A1CF-D4D8-4DEE-82E8-21007BEBD9EB}" dt="2021-11-27T14:12:10.837" v="1929" actId="1440"/>
          <ac:picMkLst>
            <pc:docMk/>
            <pc:sldMk cId="3096191333" sldId="586"/>
            <ac:picMk id="12290" creationId="{57FE6E95-E038-4854-B045-ADEB442E203A}"/>
          </ac:picMkLst>
        </pc:pic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386111181" sldId="587"/>
        </pc:sldMkLst>
        <pc:spChg chg="mod">
          <ac:chgData name="Thomas Stensitzki" userId="75cafe6b-2f2a-469b-85c4-eec3b9c972ba" providerId="ADAL" clId="{84A5A1CF-D4D8-4DEE-82E8-21007BEBD9EB}" dt="2021-11-27T14:17:22.057" v="1978" actId="14100"/>
          <ac:spMkLst>
            <pc:docMk/>
            <pc:sldMk cId="3386111181" sldId="587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88514375" sldId="588"/>
        </pc:sldMkLst>
        <pc:spChg chg="mod">
          <ac:chgData name="Thomas Stensitzki" userId="75cafe6b-2f2a-469b-85c4-eec3b9c972ba" providerId="ADAL" clId="{84A5A1CF-D4D8-4DEE-82E8-21007BEBD9EB}" dt="2021-11-27T14:18:32.281" v="2024" actId="1035"/>
          <ac:spMkLst>
            <pc:docMk/>
            <pc:sldMk cId="3088514375" sldId="588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18:35.407" v="2026" actId="20577"/>
          <ac:spMkLst>
            <pc:docMk/>
            <pc:sldMk cId="3088514375" sldId="588"/>
            <ac:spMk id="5" creationId="{C24DACB5-1BEC-4C86-9652-BAFD8DE56FEF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790374027" sldId="589"/>
        </pc:sldMkLst>
        <pc:spChg chg="mod">
          <ac:chgData name="Thomas Stensitzki" userId="75cafe6b-2f2a-469b-85c4-eec3b9c972ba" providerId="ADAL" clId="{84A5A1CF-D4D8-4DEE-82E8-21007BEBD9EB}" dt="2021-11-27T14:19:04.818" v="2059" actId="1035"/>
          <ac:spMkLst>
            <pc:docMk/>
            <pc:sldMk cId="1790374027" sldId="589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18908708" sldId="590"/>
        </pc:sldMkLst>
        <pc:spChg chg="mod">
          <ac:chgData name="Thomas Stensitzki" userId="75cafe6b-2f2a-469b-85c4-eec3b9c972ba" providerId="ADAL" clId="{84A5A1CF-D4D8-4DEE-82E8-21007BEBD9EB}" dt="2021-11-27T14:19:38.173" v="2125" actId="14100"/>
          <ac:spMkLst>
            <pc:docMk/>
            <pc:sldMk cId="918908708" sldId="590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454032179" sldId="591"/>
        </pc:sldMkLst>
        <pc:spChg chg="mod">
          <ac:chgData name="Thomas Stensitzki" userId="75cafe6b-2f2a-469b-85c4-eec3b9c972ba" providerId="ADAL" clId="{84A5A1CF-D4D8-4DEE-82E8-21007BEBD9EB}" dt="2021-11-27T14:19:25.306" v="2099" actId="1036"/>
          <ac:spMkLst>
            <pc:docMk/>
            <pc:sldMk cId="454032179" sldId="591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999287501" sldId="592"/>
        </pc:sldMkLst>
        <pc:spChg chg="mod">
          <ac:chgData name="Thomas Stensitzki" userId="75cafe6b-2f2a-469b-85c4-eec3b9c972ba" providerId="ADAL" clId="{84A5A1CF-D4D8-4DEE-82E8-21007BEBD9EB}" dt="2021-11-27T14:20:44.068" v="2152" actId="14100"/>
          <ac:spMkLst>
            <pc:docMk/>
            <pc:sldMk cId="999287501" sldId="592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216933282" sldId="593"/>
        </pc:sldMkLst>
        <pc:spChg chg="mod">
          <ac:chgData name="Thomas Stensitzki" userId="75cafe6b-2f2a-469b-85c4-eec3b9c972ba" providerId="ADAL" clId="{84A5A1CF-D4D8-4DEE-82E8-21007BEBD9EB}" dt="2021-11-27T14:21:02.006" v="2205" actId="1036"/>
          <ac:spMkLst>
            <pc:docMk/>
            <pc:sldMk cId="216933282" sldId="593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858708233" sldId="594"/>
        </pc:sldMkLst>
        <pc:spChg chg="mod">
          <ac:chgData name="Thomas Stensitzki" userId="75cafe6b-2f2a-469b-85c4-eec3b9c972ba" providerId="ADAL" clId="{84A5A1CF-D4D8-4DEE-82E8-21007BEBD9EB}" dt="2021-11-27T14:21:20.618" v="2228" actId="14100"/>
          <ac:spMkLst>
            <pc:docMk/>
            <pc:sldMk cId="1858708233" sldId="59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220276594" sldId="595"/>
        </pc:sldMkLst>
        <pc:spChg chg="mod">
          <ac:chgData name="Thomas Stensitzki" userId="75cafe6b-2f2a-469b-85c4-eec3b9c972ba" providerId="ADAL" clId="{84A5A1CF-D4D8-4DEE-82E8-21007BEBD9EB}" dt="2021-11-27T14:21:33.092" v="2262" actId="1036"/>
          <ac:spMkLst>
            <pc:docMk/>
            <pc:sldMk cId="3220276594" sldId="595"/>
            <ac:spMk id="2" creationId="{909DC09D-B9A6-4493-9A72-1CA7ECB1F5CA}"/>
          </ac:spMkLst>
        </pc:spChg>
      </pc:sldChg>
      <pc:sldChg chg="modSp add mo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1052203246" sldId="596"/>
        </pc:sldMkLst>
        <pc:spChg chg="mod">
          <ac:chgData name="Thomas Stensitzki" userId="75cafe6b-2f2a-469b-85c4-eec3b9c972ba" providerId="ADAL" clId="{84A5A1CF-D4D8-4DEE-82E8-21007BEBD9EB}" dt="2021-11-27T14:21:43.352" v="2283" actId="1035"/>
          <ac:spMkLst>
            <pc:docMk/>
            <pc:sldMk cId="1052203246" sldId="596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84A5A1CF-D4D8-4DEE-82E8-21007BEBD9EB}" dt="2021-11-27T14:22:00.443" v="2304"/>
        <pc:sldMkLst>
          <pc:docMk/>
          <pc:sldMk cId="3073976506" sldId="597"/>
        </pc:sldMkLst>
        <pc:spChg chg="mod">
          <ac:chgData name="Thomas Stensitzki" userId="75cafe6b-2f2a-469b-85c4-eec3b9c972ba" providerId="ADAL" clId="{84A5A1CF-D4D8-4DEE-82E8-21007BEBD9EB}" dt="2021-11-27T14:21:54.762" v="2303" actId="1036"/>
          <ac:spMkLst>
            <pc:docMk/>
            <pc:sldMk cId="3073976506" sldId="59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2:54.095" v="2334" actId="1036"/>
        <pc:sldMkLst>
          <pc:docMk/>
          <pc:sldMk cId="1359738840" sldId="598"/>
        </pc:sldMkLst>
        <pc:spChg chg="mod">
          <ac:chgData name="Thomas Stensitzki" userId="75cafe6b-2f2a-469b-85c4-eec3b9c972ba" providerId="ADAL" clId="{84A5A1CF-D4D8-4DEE-82E8-21007BEBD9EB}" dt="2021-11-27T14:22:54.095" v="2334" actId="1036"/>
          <ac:spMkLst>
            <pc:docMk/>
            <pc:sldMk cId="1359738840" sldId="59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05.860" v="2358" actId="1035"/>
        <pc:sldMkLst>
          <pc:docMk/>
          <pc:sldMk cId="497042959" sldId="599"/>
        </pc:sldMkLst>
        <pc:spChg chg="mod">
          <ac:chgData name="Thomas Stensitzki" userId="75cafe6b-2f2a-469b-85c4-eec3b9c972ba" providerId="ADAL" clId="{84A5A1CF-D4D8-4DEE-82E8-21007BEBD9EB}" dt="2021-11-27T14:23:05.860" v="2358" actId="1035"/>
          <ac:spMkLst>
            <pc:docMk/>
            <pc:sldMk cId="497042959" sldId="59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20.736" v="2397" actId="1036"/>
        <pc:sldMkLst>
          <pc:docMk/>
          <pc:sldMk cId="3647128677" sldId="600"/>
        </pc:sldMkLst>
        <pc:spChg chg="mod">
          <ac:chgData name="Thomas Stensitzki" userId="75cafe6b-2f2a-469b-85c4-eec3b9c972ba" providerId="ADAL" clId="{84A5A1CF-D4D8-4DEE-82E8-21007BEBD9EB}" dt="2021-11-27T14:23:20.736" v="2397" actId="1036"/>
          <ac:spMkLst>
            <pc:docMk/>
            <pc:sldMk cId="3647128677" sldId="60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30.821" v="2425" actId="1035"/>
        <pc:sldMkLst>
          <pc:docMk/>
          <pc:sldMk cId="2742369230" sldId="601"/>
        </pc:sldMkLst>
        <pc:spChg chg="mod">
          <ac:chgData name="Thomas Stensitzki" userId="75cafe6b-2f2a-469b-85c4-eec3b9c972ba" providerId="ADAL" clId="{84A5A1CF-D4D8-4DEE-82E8-21007BEBD9EB}" dt="2021-11-27T14:23:30.821" v="2425" actId="1035"/>
          <ac:spMkLst>
            <pc:docMk/>
            <pc:sldMk cId="2742369230" sldId="60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41.830" v="2446" actId="1036"/>
        <pc:sldMkLst>
          <pc:docMk/>
          <pc:sldMk cId="525318874" sldId="602"/>
        </pc:sldMkLst>
        <pc:spChg chg="mod">
          <ac:chgData name="Thomas Stensitzki" userId="75cafe6b-2f2a-469b-85c4-eec3b9c972ba" providerId="ADAL" clId="{84A5A1CF-D4D8-4DEE-82E8-21007BEBD9EB}" dt="2021-11-27T14:23:41.830" v="2446" actId="1036"/>
          <ac:spMkLst>
            <pc:docMk/>
            <pc:sldMk cId="525318874" sldId="6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3:59.425" v="2472" actId="14100"/>
        <pc:sldMkLst>
          <pc:docMk/>
          <pc:sldMk cId="4145302730" sldId="603"/>
        </pc:sldMkLst>
        <pc:spChg chg="mod">
          <ac:chgData name="Thomas Stensitzki" userId="75cafe6b-2f2a-469b-85c4-eec3b9c972ba" providerId="ADAL" clId="{84A5A1CF-D4D8-4DEE-82E8-21007BEBD9EB}" dt="2021-11-27T14:23:59.425" v="2472" actId="14100"/>
          <ac:spMkLst>
            <pc:docMk/>
            <pc:sldMk cId="4145302730" sldId="603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31.639" v="2501" actId="1036"/>
        <pc:sldMkLst>
          <pc:docMk/>
          <pc:sldMk cId="166632333" sldId="604"/>
        </pc:sldMkLst>
        <pc:spChg chg="mod">
          <ac:chgData name="Thomas Stensitzki" userId="75cafe6b-2f2a-469b-85c4-eec3b9c972ba" providerId="ADAL" clId="{84A5A1CF-D4D8-4DEE-82E8-21007BEBD9EB}" dt="2021-11-27T14:24:31.639" v="2501" actId="1036"/>
          <ac:spMkLst>
            <pc:docMk/>
            <pc:sldMk cId="166632333" sldId="6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84A5A1CF-D4D8-4DEE-82E8-21007BEBD9EB}" dt="2021-11-27T14:24:41.132" v="2529" actId="1035"/>
        <pc:sldMkLst>
          <pc:docMk/>
          <pc:sldMk cId="2150546359" sldId="605"/>
        </pc:sldMkLst>
        <pc:spChg chg="mod">
          <ac:chgData name="Thomas Stensitzki" userId="75cafe6b-2f2a-469b-85c4-eec3b9c972ba" providerId="ADAL" clId="{84A5A1CF-D4D8-4DEE-82E8-21007BEBD9EB}" dt="2021-11-27T14:24:41.132" v="2529" actId="1035"/>
          <ac:spMkLst>
            <pc:docMk/>
            <pc:sldMk cId="2150546359" sldId="6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4:55.538" v="2556" actId="1035"/>
        <pc:sldMkLst>
          <pc:docMk/>
          <pc:sldMk cId="2386028982" sldId="606"/>
        </pc:sldMkLst>
        <pc:spChg chg="mod">
          <ac:chgData name="Thomas Stensitzki" userId="75cafe6b-2f2a-469b-85c4-eec3b9c972ba" providerId="ADAL" clId="{84A5A1CF-D4D8-4DEE-82E8-21007BEBD9EB}" dt="2021-11-27T14:24:55.538" v="2556" actId="1035"/>
          <ac:spMkLst>
            <pc:docMk/>
            <pc:sldMk cId="2386028982" sldId="60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84A5A1CF-D4D8-4DEE-82E8-21007BEBD9EB}" dt="2021-11-27T14:25:19.875" v="2598" actId="6549"/>
        <pc:sldMkLst>
          <pc:docMk/>
          <pc:sldMk cId="2597390730" sldId="607"/>
        </pc:sldMkLst>
        <pc:spChg chg="mod">
          <ac:chgData name="Thomas Stensitzki" userId="75cafe6b-2f2a-469b-85c4-eec3b9c972ba" providerId="ADAL" clId="{84A5A1CF-D4D8-4DEE-82E8-21007BEBD9EB}" dt="2021-11-27T14:25:16.340" v="2596" actId="14100"/>
          <ac:spMkLst>
            <pc:docMk/>
            <pc:sldMk cId="2597390730" sldId="607"/>
            <ac:spMk id="2" creationId="{909DC09D-B9A6-4493-9A72-1CA7ECB1F5CA}"/>
          </ac:spMkLst>
        </pc:spChg>
        <pc:spChg chg="mod">
          <ac:chgData name="Thomas Stensitzki" userId="75cafe6b-2f2a-469b-85c4-eec3b9c972ba" providerId="ADAL" clId="{84A5A1CF-D4D8-4DEE-82E8-21007BEBD9EB}" dt="2021-11-27T14:25:19.875" v="2598" actId="6549"/>
          <ac:spMkLst>
            <pc:docMk/>
            <pc:sldMk cId="2597390730" sldId="607"/>
            <ac:spMk id="5" creationId="{C24DACB5-1BEC-4C86-9652-BAFD8DE56FEF}"/>
          </ac:spMkLst>
        </pc:spChg>
      </pc:sldChg>
    </pc:docChg>
  </pc:docChgLst>
  <pc:docChgLst>
    <pc:chgData name="Thomas Stensitzki" userId="75cafe6b-2f2a-469b-85c4-eec3b9c972ba" providerId="ADAL" clId="{13A7DD84-EBC7-44DF-A4B8-478E332BAF16}"/>
    <pc:docChg chg="undo custSel addSld delSld modSld sldOrd modSection">
      <pc:chgData name="Thomas Stensitzki" userId="75cafe6b-2f2a-469b-85c4-eec3b9c972ba" providerId="ADAL" clId="{13A7DD84-EBC7-44DF-A4B8-478E332BAF16}" dt="2021-08-12T18:30:02.192" v="1854" actId="1076"/>
      <pc:docMkLst>
        <pc:docMk/>
      </pc:docMkLst>
      <pc:sldChg chg="modSp mod">
        <pc:chgData name="Thomas Stensitzki" userId="75cafe6b-2f2a-469b-85c4-eec3b9c972ba" providerId="ADAL" clId="{13A7DD84-EBC7-44DF-A4B8-478E332BAF16}" dt="2021-08-05T16:07:11.930" v="18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13A7DD84-EBC7-44DF-A4B8-478E332BAF16}" dt="2021-08-05T16:07:11.930" v="18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13A7DD84-EBC7-44DF-A4B8-478E332BAF16}" dt="2021-08-12T15:32:07.902" v="1639" actId="20577"/>
        <pc:sldMkLst>
          <pc:docMk/>
          <pc:sldMk cId="2855324227" sldId="257"/>
        </pc:sldMkLst>
        <pc:spChg chg="mod">
          <ac:chgData name="Thomas Stensitzki" userId="75cafe6b-2f2a-469b-85c4-eec3b9c972ba" providerId="ADAL" clId="{13A7DD84-EBC7-44DF-A4B8-478E332BAF16}" dt="2021-08-12T15:32:07.902" v="1639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13A7DD84-EBC7-44DF-A4B8-478E332BAF16}" dt="2021-08-05T16:10:21.858" v="53" actId="15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delSp modSp mod">
        <pc:chgData name="Thomas Stensitzki" userId="75cafe6b-2f2a-469b-85c4-eec3b9c972ba" providerId="ADAL" clId="{13A7DD84-EBC7-44DF-A4B8-478E332BAF16}" dt="2021-08-10T17:34:58.104" v="1556" actId="6549"/>
        <pc:sldMkLst>
          <pc:docMk/>
          <pc:sldMk cId="3332792154" sldId="258"/>
        </pc:sldMkLst>
        <pc:spChg chg="mod">
          <ac:chgData name="Thomas Stensitzki" userId="75cafe6b-2f2a-469b-85c4-eec3b9c972ba" providerId="ADAL" clId="{13A7DD84-EBC7-44DF-A4B8-478E332BAF16}" dt="2021-08-10T17:34:58.104" v="1556" actId="6549"/>
          <ac:spMkLst>
            <pc:docMk/>
            <pc:sldMk cId="3332792154" sldId="258"/>
            <ac:spMk id="3" creationId="{3A5A44EB-7FB9-473A-8ED3-C49DDD2E65AB}"/>
          </ac:spMkLst>
        </pc:spChg>
        <pc:picChg chg="del">
          <ac:chgData name="Thomas Stensitzki" userId="75cafe6b-2f2a-469b-85c4-eec3b9c972ba" providerId="ADAL" clId="{13A7DD84-EBC7-44DF-A4B8-478E332BAF16}" dt="2021-08-10T17:33:39.840" v="1539" actId="478"/>
          <ac:picMkLst>
            <pc:docMk/>
            <pc:sldMk cId="3332792154" sldId="258"/>
            <ac:picMk id="5" creationId="{EEE89219-4CF0-44A2-811B-A2CBC860BCCC}"/>
          </ac:picMkLst>
        </pc:picChg>
      </pc:sldChg>
      <pc:sldChg chg="addSp modSp mod">
        <pc:chgData name="Thomas Stensitzki" userId="75cafe6b-2f2a-469b-85c4-eec3b9c972ba" providerId="ADAL" clId="{13A7DD84-EBC7-44DF-A4B8-478E332BAF16}" dt="2021-08-12T18:30:02.192" v="1854" actId="1076"/>
        <pc:sldMkLst>
          <pc:docMk/>
          <pc:sldMk cId="2698998357" sldId="260"/>
        </pc:sldMkLst>
        <pc:spChg chg="mod">
          <ac:chgData name="Thomas Stensitzki" userId="75cafe6b-2f2a-469b-85c4-eec3b9c972ba" providerId="ADAL" clId="{13A7DD84-EBC7-44DF-A4B8-478E332BAF16}" dt="2021-08-05T16:10:43.636" v="54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05T16:11:10.016" v="62" actId="6549"/>
          <ac:spMkLst>
            <pc:docMk/>
            <pc:sldMk cId="2698998357" sldId="260"/>
            <ac:spMk id="5" creationId="{F3459BE7-1731-4733-A912-12977C68CFD6}"/>
          </ac:spMkLst>
        </pc:spChg>
        <pc:spChg chg="add mod">
          <ac:chgData name="Thomas Stensitzki" userId="75cafe6b-2f2a-469b-85c4-eec3b9c972ba" providerId="ADAL" clId="{13A7DD84-EBC7-44DF-A4B8-478E332BAF16}" dt="2021-08-12T18:30:02.192" v="1854" actId="1076"/>
          <ac:spMkLst>
            <pc:docMk/>
            <pc:sldMk cId="2698998357" sldId="260"/>
            <ac:spMk id="6" creationId="{AC7B595A-A4C5-4A86-B8F3-29469F0A7A0E}"/>
          </ac:spMkLst>
        </pc:spChg>
      </pc:sldChg>
      <pc:sldChg chg="addSp modSp mod">
        <pc:chgData name="Thomas Stensitzki" userId="75cafe6b-2f2a-469b-85c4-eec3b9c972ba" providerId="ADAL" clId="{13A7DD84-EBC7-44DF-A4B8-478E332BAF16}" dt="2021-08-05T16:55:34.656" v="859" actId="1076"/>
        <pc:sldMkLst>
          <pc:docMk/>
          <pc:sldMk cId="4007670073" sldId="268"/>
        </pc:sldMkLst>
        <pc:spChg chg="add mod">
          <ac:chgData name="Thomas Stensitzki" userId="75cafe6b-2f2a-469b-85c4-eec3b9c972ba" providerId="ADAL" clId="{13A7DD84-EBC7-44DF-A4B8-478E332BAF16}" dt="2021-08-05T16:55:34.656" v="859" actId="1076"/>
          <ac:spMkLst>
            <pc:docMk/>
            <pc:sldMk cId="4007670073" sldId="268"/>
            <ac:spMk id="2" creationId="{A0204B4B-AC00-4A91-B83C-FDA5915CC9E5}"/>
          </ac:spMkLst>
        </pc:spChg>
        <pc:spChg chg="mod">
          <ac:chgData name="Thomas Stensitzki" userId="75cafe6b-2f2a-469b-85c4-eec3b9c972ba" providerId="ADAL" clId="{13A7DD84-EBC7-44DF-A4B8-478E332BAF16}" dt="2021-08-05T16:52:56.837" v="832" actId="20577"/>
          <ac:spMkLst>
            <pc:docMk/>
            <pc:sldMk cId="4007670073" sldId="268"/>
            <ac:spMk id="4" creationId="{F3A15CBD-C746-44A3-A4F0-4898CE2F02E6}"/>
          </ac:spMkLst>
        </pc:spChg>
      </pc:sldChg>
      <pc:sldChg chg="modSp mod">
        <pc:chgData name="Thomas Stensitzki" userId="75cafe6b-2f2a-469b-85c4-eec3b9c972ba" providerId="ADAL" clId="{13A7DD84-EBC7-44DF-A4B8-478E332BAF16}" dt="2021-08-12T18:29:18.029" v="1853" actId="3626"/>
        <pc:sldMkLst>
          <pc:docMk/>
          <pc:sldMk cId="2721051844" sldId="269"/>
        </pc:sldMkLst>
        <pc:spChg chg="mod">
          <ac:chgData name="Thomas Stensitzki" userId="75cafe6b-2f2a-469b-85c4-eec3b9c972ba" providerId="ADAL" clId="{13A7DD84-EBC7-44DF-A4B8-478E332BAF16}" dt="2021-08-12T18:29:18.029" v="1853" actId="3626"/>
          <ac:spMkLst>
            <pc:docMk/>
            <pc:sldMk cId="2721051844" sldId="269"/>
            <ac:spMk id="5" creationId="{C24DACB5-1BEC-4C86-9652-BAFD8DE56FEF}"/>
          </ac:spMkLst>
        </pc:spChg>
      </pc:sldChg>
      <pc:sldChg chg="mod modShow">
        <pc:chgData name="Thomas Stensitzki" userId="75cafe6b-2f2a-469b-85c4-eec3b9c972ba" providerId="ADAL" clId="{13A7DD84-EBC7-44DF-A4B8-478E332BAF16}" dt="2021-08-12T16:19:08.578" v="1666" actId="729"/>
        <pc:sldMkLst>
          <pc:docMk/>
          <pc:sldMk cId="466045460" sldId="296"/>
        </pc:sldMkLst>
      </pc:sldChg>
      <pc:sldChg chg="modSp mod modShow">
        <pc:chgData name="Thomas Stensitzki" userId="75cafe6b-2f2a-469b-85c4-eec3b9c972ba" providerId="ADAL" clId="{13A7DD84-EBC7-44DF-A4B8-478E332BAF16}" dt="2021-08-10T17:00:17.967" v="1538" actId="20577"/>
        <pc:sldMkLst>
          <pc:docMk/>
          <pc:sldMk cId="53967156" sldId="297"/>
        </pc:sldMkLst>
        <pc:spChg chg="mod">
          <ac:chgData name="Thomas Stensitzki" userId="75cafe6b-2f2a-469b-85c4-eec3b9c972ba" providerId="ADAL" clId="{13A7DD84-EBC7-44DF-A4B8-478E332BAF16}" dt="2021-08-10T17:00:08.381" v="1518" actId="20577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13A7DD84-EBC7-44DF-A4B8-478E332BAF16}" dt="2021-08-10T17:00:17.967" v="1538" actId="20577"/>
          <ac:spMkLst>
            <pc:docMk/>
            <pc:sldMk cId="53967156" sldId="297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13A7DD84-EBC7-44DF-A4B8-478E332BAF16}" dt="2021-08-10T16:56:32.392" v="1474" actId="20577"/>
        <pc:sldMkLst>
          <pc:docMk/>
          <pc:sldMk cId="3298503951" sldId="372"/>
        </pc:sldMkLst>
        <pc:spChg chg="mod">
          <ac:chgData name="Thomas Stensitzki" userId="75cafe6b-2f2a-469b-85c4-eec3b9c972ba" providerId="ADAL" clId="{13A7DD84-EBC7-44DF-A4B8-478E332BAF16}" dt="2021-08-10T16:54:47.203" v="1341" actId="1036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32.392" v="1474" actId="20577"/>
          <ac:spMkLst>
            <pc:docMk/>
            <pc:sldMk cId="3298503951" sldId="372"/>
            <ac:spMk id="5" creationId="{C24DACB5-1BEC-4C86-9652-BAFD8DE56FEF}"/>
          </ac:spMkLst>
        </pc:spChg>
      </pc:sldChg>
      <pc:sldChg chg="modSp mod modNotesTx">
        <pc:chgData name="Thomas Stensitzki" userId="75cafe6b-2f2a-469b-85c4-eec3b9c972ba" providerId="ADAL" clId="{13A7DD84-EBC7-44DF-A4B8-478E332BAF16}" dt="2021-08-10T16:52:12.647" v="1184" actId="20577"/>
        <pc:sldMkLst>
          <pc:docMk/>
          <pc:sldMk cId="2227487991" sldId="378"/>
        </pc:sldMkLst>
        <pc:spChg chg="mod">
          <ac:chgData name="Thomas Stensitzki" userId="75cafe6b-2f2a-469b-85c4-eec3b9c972ba" providerId="ADAL" clId="{13A7DD84-EBC7-44DF-A4B8-478E332BAF16}" dt="2021-08-10T16:52:05.644" v="1181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2:12.647" v="1184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26930427" sldId="379"/>
        </pc:sldMkLst>
      </pc:sldChg>
      <pc:sldChg chg="addSp delSp modSp mod modAnim modNotesTx">
        <pc:chgData name="Thomas Stensitzki" userId="75cafe6b-2f2a-469b-85c4-eec3b9c972ba" providerId="ADAL" clId="{13A7DD84-EBC7-44DF-A4B8-478E332BAF16}" dt="2021-08-12T16:42:00.689" v="1670" actId="6549"/>
        <pc:sldMkLst>
          <pc:docMk/>
          <pc:sldMk cId="2708846828" sldId="392"/>
        </pc:sldMkLst>
        <pc:spChg chg="mod">
          <ac:chgData name="Thomas Stensitzki" userId="75cafe6b-2f2a-469b-85c4-eec3b9c972ba" providerId="ADAL" clId="{13A7DD84-EBC7-44DF-A4B8-478E332BAF16}" dt="2021-08-05T16:19:05.858" v="191"/>
          <ac:spMkLst>
            <pc:docMk/>
            <pc:sldMk cId="2708846828" sldId="3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20:15.988" v="198" actId="13822"/>
          <ac:spMkLst>
            <pc:docMk/>
            <pc:sldMk cId="2708846828" sldId="392"/>
            <ac:spMk id="4" creationId="{4B460319-C2AC-46BD-BB41-CCCE83446E62}"/>
          </ac:spMkLst>
        </pc:spChg>
        <pc:spChg chg="add del mod">
          <ac:chgData name="Thomas Stensitzki" userId="75cafe6b-2f2a-469b-85c4-eec3b9c972ba" providerId="ADAL" clId="{13A7DD84-EBC7-44DF-A4B8-478E332BAF16}" dt="2021-08-05T16:49:54.839" v="751" actId="22"/>
          <ac:spMkLst>
            <pc:docMk/>
            <pc:sldMk cId="2708846828" sldId="392"/>
            <ac:spMk id="9" creationId="{E9288DC5-AFC0-4DB6-B4A4-627BBBCF00EE}"/>
          </ac:spMkLst>
        </pc:spChg>
        <pc:spChg chg="add mod">
          <ac:chgData name="Thomas Stensitzki" userId="75cafe6b-2f2a-469b-85c4-eec3b9c972ba" providerId="ADAL" clId="{13A7DD84-EBC7-44DF-A4B8-478E332BAF16}" dt="2021-08-12T16:42:00.689" v="1670" actId="6549"/>
          <ac:spMkLst>
            <pc:docMk/>
            <pc:sldMk cId="2708846828" sldId="392"/>
            <ac:spMk id="10" creationId="{465D1869-94E2-48F5-88B2-613F26C28571}"/>
          </ac:spMkLst>
        </pc:spChg>
        <pc:picChg chg="add mod">
          <ac:chgData name="Thomas Stensitzki" userId="75cafe6b-2f2a-469b-85c4-eec3b9c972ba" providerId="ADAL" clId="{13A7DD84-EBC7-44DF-A4B8-478E332BAF16}" dt="2021-08-05T16:21:39.153" v="210" actId="1582"/>
          <ac:picMkLst>
            <pc:docMk/>
            <pc:sldMk cId="2708846828" sldId="392"/>
            <ac:picMk id="3" creationId="{EF48EADF-098B-48A7-81B5-5F2B9EF826B8}"/>
          </ac:picMkLst>
        </pc:picChg>
        <pc:picChg chg="add mod">
          <ac:chgData name="Thomas Stensitzki" userId="75cafe6b-2f2a-469b-85c4-eec3b9c972ba" providerId="ADAL" clId="{13A7DD84-EBC7-44DF-A4B8-478E332BAF16}" dt="2021-08-05T16:22:41.990" v="218" actId="1037"/>
          <ac:picMkLst>
            <pc:docMk/>
            <pc:sldMk cId="2708846828" sldId="392"/>
            <ac:picMk id="5" creationId="{7634E70F-E0ED-4ADB-A719-FDA7F58424B4}"/>
          </ac:picMkLst>
        </pc:picChg>
        <pc:picChg chg="del">
          <ac:chgData name="Thomas Stensitzki" userId="75cafe6b-2f2a-469b-85c4-eec3b9c972ba" providerId="ADAL" clId="{13A7DD84-EBC7-44DF-A4B8-478E332BAF16}" dt="2021-08-05T16:19:07.822" v="192" actId="478"/>
          <ac:picMkLst>
            <pc:docMk/>
            <pc:sldMk cId="2708846828" sldId="3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3:23.392" v="223" actId="1582"/>
          <ac:picMkLst>
            <pc:docMk/>
            <pc:sldMk cId="2708846828" sldId="392"/>
            <ac:picMk id="1028" creationId="{A0C7C483-8988-43C4-9B17-B143FA5E03E0}"/>
          </ac:picMkLst>
        </pc:picChg>
      </pc:sldChg>
      <pc:sldChg chg="del">
        <pc:chgData name="Thomas Stensitzki" userId="75cafe6b-2f2a-469b-85c4-eec3b9c972ba" providerId="ADAL" clId="{13A7DD84-EBC7-44DF-A4B8-478E332BAF16}" dt="2021-08-12T15:31:27.389" v="1637" actId="2696"/>
        <pc:sldMkLst>
          <pc:docMk/>
          <pc:sldMk cId="3890497020" sldId="42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307627255" sldId="42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443006273" sldId="42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040654567" sldId="42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042123349" sldId="43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9899763" sldId="43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748413395" sldId="43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09965873" sldId="43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687296234" sldId="43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916441034" sldId="43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665106704" sldId="43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68010775" sldId="43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987264023" sldId="43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74508103" sldId="44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134792597" sldId="44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082151148" sldId="44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894310663" sldId="44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25199879" sldId="44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96016441" sldId="44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12150207" sldId="44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22258366" sldId="44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736350639" sldId="44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730803217" sldId="44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58715789" sldId="45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21195372" sldId="45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80653341" sldId="45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153011246" sldId="45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2326699" sldId="45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8069652" sldId="45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9259870" sldId="45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37553502" sldId="45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88649752" sldId="45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264814093" sldId="46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877520136" sldId="46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62987111" sldId="46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16493" sldId="46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141395919" sldId="46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27016727" sldId="46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49460758" sldId="46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400256164" sldId="46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980357780" sldId="46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498882424" sldId="46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4225794366" sldId="470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755424041" sldId="471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377230893" sldId="472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293811491" sldId="473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51213508" sldId="474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954743898" sldId="475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3637848067" sldId="476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694765860" sldId="477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1953275783" sldId="478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642574017" sldId="479"/>
        </pc:sldMkLst>
      </pc:sldChg>
      <pc:sldChg chg="del">
        <pc:chgData name="Thomas Stensitzki" userId="75cafe6b-2f2a-469b-85c4-eec3b9c972ba" providerId="ADAL" clId="{13A7DD84-EBC7-44DF-A4B8-478E332BAF16}" dt="2021-08-05T16:11:45.220" v="63" actId="47"/>
        <pc:sldMkLst>
          <pc:docMk/>
          <pc:sldMk cId="2167556490" sldId="480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129715017" sldId="481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447580809" sldId="482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09578151" sldId="483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80581928" sldId="484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578197255" sldId="485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129048746" sldId="486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805749550" sldId="487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2133647224" sldId="488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106687663" sldId="489"/>
        </pc:sldMkLst>
      </pc:sldChg>
      <pc:sldChg chg="del">
        <pc:chgData name="Thomas Stensitzki" userId="75cafe6b-2f2a-469b-85c4-eec3b9c972ba" providerId="ADAL" clId="{13A7DD84-EBC7-44DF-A4B8-478E332BAF16}" dt="2021-08-05T16:18:05.112" v="182" actId="47"/>
        <pc:sldMkLst>
          <pc:docMk/>
          <pc:sldMk cId="344419499" sldId="490"/>
        </pc:sldMkLst>
      </pc:sldChg>
      <pc:sldChg chg="del">
        <pc:chgData name="Thomas Stensitzki" userId="75cafe6b-2f2a-469b-85c4-eec3b9c972ba" providerId="ADAL" clId="{13A7DD84-EBC7-44DF-A4B8-478E332BAF16}" dt="2021-08-12T15:31:16.630" v="1636" actId="2696"/>
        <pc:sldMkLst>
          <pc:docMk/>
          <pc:sldMk cId="3946489210" sldId="491"/>
        </pc:sldMkLst>
      </pc:sldChg>
      <pc:sldChg chg="addSp delSp modSp add mod">
        <pc:chgData name="Thomas Stensitzki" userId="75cafe6b-2f2a-469b-85c4-eec3b9c972ba" providerId="ADAL" clId="{13A7DD84-EBC7-44DF-A4B8-478E332BAF16}" dt="2021-08-05T16:59:25.619" v="912" actId="790"/>
        <pc:sldMkLst>
          <pc:docMk/>
          <pc:sldMk cId="403790565" sldId="492"/>
        </pc:sldMkLst>
        <pc:spChg chg="mod">
          <ac:chgData name="Thomas Stensitzki" userId="75cafe6b-2f2a-469b-85c4-eec3b9c972ba" providerId="ADAL" clId="{13A7DD84-EBC7-44DF-A4B8-478E332BAF16}" dt="2021-08-05T16:25:18.653" v="268"/>
          <ac:spMkLst>
            <pc:docMk/>
            <pc:sldMk cId="403790565" sldId="492"/>
            <ac:spMk id="2" creationId="{11E5EEC8-6493-4BA0-8811-4A3F48FE62AF}"/>
          </ac:spMkLst>
        </pc:spChg>
        <pc:spChg chg="add mod">
          <ac:chgData name="Thomas Stensitzki" userId="75cafe6b-2f2a-469b-85c4-eec3b9c972ba" providerId="ADAL" clId="{13A7DD84-EBC7-44DF-A4B8-478E332BAF16}" dt="2021-08-05T16:59:25.619" v="912" actId="790"/>
          <ac:spMkLst>
            <pc:docMk/>
            <pc:sldMk cId="403790565" sldId="492"/>
            <ac:spMk id="3" creationId="{52910FE7-5E69-4FCA-A4D2-6F1A33BA60A4}"/>
          </ac:spMkLst>
        </pc:spChg>
        <pc:picChg chg="del">
          <ac:chgData name="Thomas Stensitzki" userId="75cafe6b-2f2a-469b-85c4-eec3b9c972ba" providerId="ADAL" clId="{13A7DD84-EBC7-44DF-A4B8-478E332BAF16}" dt="2021-08-05T16:25:19.900" v="269" actId="478"/>
          <ac:picMkLst>
            <pc:docMk/>
            <pc:sldMk cId="403790565" sldId="492"/>
            <ac:picMk id="1026" creationId="{043285E5-2210-4AFC-A5D8-BFCD39482712}"/>
          </ac:picMkLst>
        </pc:picChg>
        <pc:picChg chg="add mod">
          <ac:chgData name="Thomas Stensitzki" userId="75cafe6b-2f2a-469b-85c4-eec3b9c972ba" providerId="ADAL" clId="{13A7DD84-EBC7-44DF-A4B8-478E332BAF16}" dt="2021-08-05T16:29:50.192" v="275" actId="1076"/>
          <ac:picMkLst>
            <pc:docMk/>
            <pc:sldMk cId="403790565" sldId="492"/>
            <ac:picMk id="2050" creationId="{23B40704-F350-4227-A4EE-BD692626FE48}"/>
          </ac:picMkLst>
        </pc:picChg>
      </pc:sldChg>
      <pc:sldChg chg="addSp delSp modSp new mod modAnim modNotesTx">
        <pc:chgData name="Thomas Stensitzki" userId="75cafe6b-2f2a-469b-85c4-eec3b9c972ba" providerId="ADAL" clId="{13A7DD84-EBC7-44DF-A4B8-478E332BAF16}" dt="2021-08-12T16:41:54.915" v="1668" actId="6549"/>
        <pc:sldMkLst>
          <pc:docMk/>
          <pc:sldMk cId="2819505311" sldId="493"/>
        </pc:sldMkLst>
        <pc:spChg chg="mod">
          <ac:chgData name="Thomas Stensitzki" userId="75cafe6b-2f2a-469b-85c4-eec3b9c972ba" providerId="ADAL" clId="{13A7DD84-EBC7-44DF-A4B8-478E332BAF16}" dt="2021-08-05T16:46:55.632" v="656" actId="1076"/>
          <ac:spMkLst>
            <pc:docMk/>
            <pc:sldMk cId="2819505311" sldId="493"/>
            <ac:spMk id="2" creationId="{8F9CB091-66F7-473E-B226-0F8B50A800CE}"/>
          </ac:spMkLst>
        </pc:spChg>
        <pc:spChg chg="del">
          <ac:chgData name="Thomas Stensitzki" userId="75cafe6b-2f2a-469b-85c4-eec3b9c972ba" providerId="ADAL" clId="{13A7DD84-EBC7-44DF-A4B8-478E332BAF16}" dt="2021-08-05T16:32:10.324" v="352" actId="478"/>
          <ac:spMkLst>
            <pc:docMk/>
            <pc:sldMk cId="2819505311" sldId="493"/>
            <ac:spMk id="3" creationId="{E5F315F0-F5B1-44D9-B6C0-079FB14FE7D4}"/>
          </ac:spMkLst>
        </pc:spChg>
        <pc:spChg chg="add mod">
          <ac:chgData name="Thomas Stensitzki" userId="75cafe6b-2f2a-469b-85c4-eec3b9c972ba" providerId="ADAL" clId="{13A7DD84-EBC7-44DF-A4B8-478E332BAF16}" dt="2021-08-12T16:41:54.915" v="1668" actId="6549"/>
          <ac:spMkLst>
            <pc:docMk/>
            <pc:sldMk cId="2819505311" sldId="493"/>
            <ac:spMk id="4" creationId="{42606201-5103-4444-A681-579EB68D443C}"/>
          </ac:spMkLst>
        </pc:spChg>
        <pc:picChg chg="add mod">
          <ac:chgData name="Thomas Stensitzki" userId="75cafe6b-2f2a-469b-85c4-eec3b9c972ba" providerId="ADAL" clId="{13A7DD84-EBC7-44DF-A4B8-478E332BAF16}" dt="2021-08-05T16:46:59.405" v="657" actId="1076"/>
          <ac:picMkLst>
            <pc:docMk/>
            <pc:sldMk cId="2819505311" sldId="493"/>
            <ac:picMk id="5122" creationId="{48B9E9CF-EC75-47A3-9400-56151FD8B6E7}"/>
          </ac:picMkLst>
        </pc:picChg>
        <pc:picChg chg="add mod">
          <ac:chgData name="Thomas Stensitzki" userId="75cafe6b-2f2a-469b-85c4-eec3b9c972ba" providerId="ADAL" clId="{13A7DD84-EBC7-44DF-A4B8-478E332BAF16}" dt="2021-08-05T16:47:20.275" v="663" actId="1076"/>
          <ac:picMkLst>
            <pc:docMk/>
            <pc:sldMk cId="2819505311" sldId="493"/>
            <ac:picMk id="5124" creationId="{7234D255-8952-4E9E-8EC1-9EF604151553}"/>
          </ac:picMkLst>
        </pc:picChg>
      </pc:sldChg>
      <pc:sldChg chg="addSp delSp modSp new mod modClrScheme modAnim chgLayout modNotesTx">
        <pc:chgData name="Thomas Stensitzki" userId="75cafe6b-2f2a-469b-85c4-eec3b9c972ba" providerId="ADAL" clId="{13A7DD84-EBC7-44DF-A4B8-478E332BAF16}" dt="2021-08-05T16:42:05.804" v="577"/>
        <pc:sldMkLst>
          <pc:docMk/>
          <pc:sldMk cId="900203790" sldId="494"/>
        </pc:sldMkLst>
        <pc:spChg chg="mod ord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2" creationId="{56BF7A1E-D40C-4898-A8CB-ADA4F3BA657B}"/>
          </ac:spMkLst>
        </pc:spChg>
        <pc:spChg chg="del">
          <ac:chgData name="Thomas Stensitzki" userId="75cafe6b-2f2a-469b-85c4-eec3b9c972ba" providerId="ADAL" clId="{13A7DD84-EBC7-44DF-A4B8-478E332BAF16}" dt="2021-08-05T16:40:43.153" v="566" actId="700"/>
          <ac:spMkLst>
            <pc:docMk/>
            <pc:sldMk cId="900203790" sldId="494"/>
            <ac:spMk id="3" creationId="{F5C857EC-2563-4D35-B02F-52521105D61F}"/>
          </ac:spMkLst>
        </pc:spChg>
        <pc:picChg chg="add mod">
          <ac:chgData name="Thomas Stensitzki" userId="75cafe6b-2f2a-469b-85c4-eec3b9c972ba" providerId="ADAL" clId="{13A7DD84-EBC7-44DF-A4B8-478E332BAF16}" dt="2021-08-05T16:41:09.158" v="571" actId="14100"/>
          <ac:picMkLst>
            <pc:docMk/>
            <pc:sldMk cId="900203790" sldId="494"/>
            <ac:picMk id="3074" creationId="{9F24576B-4732-4D78-BD2F-59B8EEC14336}"/>
          </ac:picMkLst>
        </pc:picChg>
        <pc:picChg chg="add mod">
          <ac:chgData name="Thomas Stensitzki" userId="75cafe6b-2f2a-469b-85c4-eec3b9c972ba" providerId="ADAL" clId="{13A7DD84-EBC7-44DF-A4B8-478E332BAF16}" dt="2021-08-05T16:41:28.820" v="575" actId="14100"/>
          <ac:picMkLst>
            <pc:docMk/>
            <pc:sldMk cId="900203790" sldId="494"/>
            <ac:picMk id="3076" creationId="{905BD15B-7BD4-4DBE-A18F-04FB2D44551F}"/>
          </ac:picMkLst>
        </pc:picChg>
      </pc:sldChg>
      <pc:sldChg chg="addSp modSp new mod modAnim">
        <pc:chgData name="Thomas Stensitzki" userId="75cafe6b-2f2a-469b-85c4-eec3b9c972ba" providerId="ADAL" clId="{13A7DD84-EBC7-44DF-A4B8-478E332BAF16}" dt="2021-08-05T16:45:06.300" v="632"/>
        <pc:sldMkLst>
          <pc:docMk/>
          <pc:sldMk cId="2871162903" sldId="495"/>
        </pc:sldMkLst>
        <pc:spChg chg="mod">
          <ac:chgData name="Thomas Stensitzki" userId="75cafe6b-2f2a-469b-85c4-eec3b9c972ba" providerId="ADAL" clId="{13A7DD84-EBC7-44DF-A4B8-478E332BAF16}" dt="2021-08-05T16:42:57.926" v="601"/>
          <ac:spMkLst>
            <pc:docMk/>
            <pc:sldMk cId="2871162903" sldId="495"/>
            <ac:spMk id="2" creationId="{15C4489B-6A08-49A2-8CCF-F8592E44419F}"/>
          </ac:spMkLst>
        </pc:spChg>
        <pc:spChg chg="add mod">
          <ac:chgData name="Thomas Stensitzki" userId="75cafe6b-2f2a-469b-85c4-eec3b9c972ba" providerId="ADAL" clId="{13A7DD84-EBC7-44DF-A4B8-478E332BAF16}" dt="2021-08-05T16:44:40.118" v="618" actId="1076"/>
          <ac:spMkLst>
            <pc:docMk/>
            <pc:sldMk cId="2871162903" sldId="495"/>
            <ac:spMk id="6" creationId="{A011C0D1-A81B-4EC0-BFE3-117919143D5F}"/>
          </ac:spMkLst>
        </pc:spChg>
        <pc:picChg chg="add mod">
          <ac:chgData name="Thomas Stensitzki" userId="75cafe6b-2f2a-469b-85c4-eec3b9c972ba" providerId="ADAL" clId="{13A7DD84-EBC7-44DF-A4B8-478E332BAF16}" dt="2021-08-05T16:43:28.400" v="605" actId="1582"/>
          <ac:picMkLst>
            <pc:docMk/>
            <pc:sldMk cId="2871162903" sldId="495"/>
            <ac:picMk id="3" creationId="{BA854DDC-5027-4D56-B9FC-F22CFF2DA0E4}"/>
          </ac:picMkLst>
        </pc:picChg>
        <pc:picChg chg="add mod">
          <ac:chgData name="Thomas Stensitzki" userId="75cafe6b-2f2a-469b-85c4-eec3b9c972ba" providerId="ADAL" clId="{13A7DD84-EBC7-44DF-A4B8-478E332BAF16}" dt="2021-08-05T16:44:15.602" v="613" actId="1076"/>
          <ac:picMkLst>
            <pc:docMk/>
            <pc:sldMk cId="2871162903" sldId="495"/>
            <ac:picMk id="4098" creationId="{55B18317-2B4E-4C63-89B8-0ED48B2B1AA1}"/>
          </ac:picMkLst>
        </pc:picChg>
        <pc:picChg chg="add mod">
          <ac:chgData name="Thomas Stensitzki" userId="75cafe6b-2f2a-469b-85c4-eec3b9c972ba" providerId="ADAL" clId="{13A7DD84-EBC7-44DF-A4B8-478E332BAF16}" dt="2021-08-05T16:44:26.633" v="616" actId="1076"/>
          <ac:picMkLst>
            <pc:docMk/>
            <pc:sldMk cId="2871162903" sldId="495"/>
            <ac:picMk id="4100" creationId="{9AF05ECE-8E7A-4AC0-A561-A769FD378C58}"/>
          </ac:picMkLst>
        </pc:picChg>
      </pc:sldChg>
      <pc:sldChg chg="addSp modSp new mod">
        <pc:chgData name="Thomas Stensitzki" userId="75cafe6b-2f2a-469b-85c4-eec3b9c972ba" providerId="ADAL" clId="{13A7DD84-EBC7-44DF-A4B8-478E332BAF16}" dt="2021-08-05T16:59:11.539" v="911" actId="790"/>
        <pc:sldMkLst>
          <pc:docMk/>
          <pc:sldMk cId="503783842" sldId="496"/>
        </pc:sldMkLst>
        <pc:spChg chg="mod">
          <ac:chgData name="Thomas Stensitzki" userId="75cafe6b-2f2a-469b-85c4-eec3b9c972ba" providerId="ADAL" clId="{13A7DD84-EBC7-44DF-A4B8-478E332BAF16}" dt="2021-08-05T16:56:28.552" v="886"/>
          <ac:spMkLst>
            <pc:docMk/>
            <pc:sldMk cId="503783842" sldId="496"/>
            <ac:spMk id="2" creationId="{B7F35375-0E29-4118-B455-EB8E2CA1CC5A}"/>
          </ac:spMkLst>
        </pc:spChg>
        <pc:spChg chg="add mod">
          <ac:chgData name="Thomas Stensitzki" userId="75cafe6b-2f2a-469b-85c4-eec3b9c972ba" providerId="ADAL" clId="{13A7DD84-EBC7-44DF-A4B8-478E332BAF16}" dt="2021-08-05T16:59:11.539" v="911" actId="790"/>
          <ac:spMkLst>
            <pc:docMk/>
            <pc:sldMk cId="503783842" sldId="496"/>
            <ac:spMk id="4" creationId="{FB7B6BF2-BF6B-4413-8036-CE968BC9F52A}"/>
          </ac:spMkLst>
        </pc:spChg>
        <pc:picChg chg="add mod modCrop">
          <ac:chgData name="Thomas Stensitzki" userId="75cafe6b-2f2a-469b-85c4-eec3b9c972ba" providerId="ADAL" clId="{13A7DD84-EBC7-44DF-A4B8-478E332BAF16}" dt="2021-08-05T16:57:26.373" v="894" actId="732"/>
          <ac:picMkLst>
            <pc:docMk/>
            <pc:sldMk cId="503783842" sldId="496"/>
            <ac:picMk id="3" creationId="{99397DF0-DADB-4409-B39C-78F6B6EEB051}"/>
          </ac:picMkLst>
        </pc:picChg>
      </pc:sldChg>
      <pc:sldChg chg="addSp delSp modSp new mod modClrScheme modAnim chgLayout">
        <pc:chgData name="Thomas Stensitzki" userId="75cafe6b-2f2a-469b-85c4-eec3b9c972ba" providerId="ADAL" clId="{13A7DD84-EBC7-44DF-A4B8-478E332BAF16}" dt="2021-08-05T17:05:08.071" v="988"/>
        <pc:sldMkLst>
          <pc:docMk/>
          <pc:sldMk cId="1558837248" sldId="497"/>
        </pc:sldMkLst>
        <pc:spChg chg="del mod ord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2" creationId="{69C51ED4-3940-4F14-8B0D-AA4601891FB8}"/>
          </ac:spMkLst>
        </pc:spChg>
        <pc:spChg chg="del">
          <ac:chgData name="Thomas Stensitzki" userId="75cafe6b-2f2a-469b-85c4-eec3b9c972ba" providerId="ADAL" clId="{13A7DD84-EBC7-44DF-A4B8-478E332BAF16}" dt="2021-08-05T17:02:44.111" v="966" actId="700"/>
          <ac:spMkLst>
            <pc:docMk/>
            <pc:sldMk cId="1558837248" sldId="497"/>
            <ac:spMk id="3" creationId="{FB1E46B9-CD68-45B3-8D97-0E2AB0527B7E}"/>
          </ac:spMkLst>
        </pc:spChg>
        <pc:spChg chg="add mod ord">
          <ac:chgData name="Thomas Stensitzki" userId="75cafe6b-2f2a-469b-85c4-eec3b9c972ba" providerId="ADAL" clId="{13A7DD84-EBC7-44DF-A4B8-478E332BAF16}" dt="2021-08-05T17:03:03.097" v="970" actId="14100"/>
          <ac:spMkLst>
            <pc:docMk/>
            <pc:sldMk cId="1558837248" sldId="497"/>
            <ac:spMk id="4" creationId="{89E5E786-9479-4281-A319-525DF43CE462}"/>
          </ac:spMkLst>
        </pc:spChg>
        <pc:picChg chg="add mod">
          <ac:chgData name="Thomas Stensitzki" userId="75cafe6b-2f2a-469b-85c4-eec3b9c972ba" providerId="ADAL" clId="{13A7DD84-EBC7-44DF-A4B8-478E332BAF16}" dt="2021-08-05T17:03:33.862" v="976" actId="1076"/>
          <ac:picMkLst>
            <pc:docMk/>
            <pc:sldMk cId="1558837248" sldId="497"/>
            <ac:picMk id="6146" creationId="{9A16EA35-B6EC-41E2-9608-1AA88EBC50F4}"/>
          </ac:picMkLst>
        </pc:picChg>
        <pc:picChg chg="add mod">
          <ac:chgData name="Thomas Stensitzki" userId="75cafe6b-2f2a-469b-85c4-eec3b9c972ba" providerId="ADAL" clId="{13A7DD84-EBC7-44DF-A4B8-478E332BAF16}" dt="2021-08-05T17:03:43.313" v="978" actId="1582"/>
          <ac:picMkLst>
            <pc:docMk/>
            <pc:sldMk cId="1558837248" sldId="497"/>
            <ac:picMk id="6148" creationId="{CC357F81-EE87-468F-96BF-BBE453B5A62E}"/>
          </ac:picMkLst>
        </pc:picChg>
        <pc:picChg chg="add mod">
          <ac:chgData name="Thomas Stensitzki" userId="75cafe6b-2f2a-469b-85c4-eec3b9c972ba" providerId="ADAL" clId="{13A7DD84-EBC7-44DF-A4B8-478E332BAF16}" dt="2021-08-05T17:04:44.398" v="986" actId="1076"/>
          <ac:picMkLst>
            <pc:docMk/>
            <pc:sldMk cId="1558837248" sldId="497"/>
            <ac:picMk id="6150" creationId="{995EC3C0-E0B3-4717-BB9A-A538D12F17B4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7:13.622" v="1508" actId="14100"/>
        <pc:sldMkLst>
          <pc:docMk/>
          <pc:sldMk cId="4139680906" sldId="498"/>
        </pc:sldMkLst>
        <pc:spChg chg="mod">
          <ac:chgData name="Thomas Stensitzki" userId="75cafe6b-2f2a-469b-85c4-eec3b9c972ba" providerId="ADAL" clId="{13A7DD84-EBC7-44DF-A4B8-478E332BAF16}" dt="2021-08-10T16:57:13.622" v="1508" actId="14100"/>
          <ac:spMkLst>
            <pc:docMk/>
            <pc:sldMk cId="4139680906" sldId="49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7:05.903" v="1507" actId="20577"/>
          <ac:spMkLst>
            <pc:docMk/>
            <pc:sldMk cId="4139680906" sldId="498"/>
            <ac:spMk id="5" creationId="{C24DACB5-1BEC-4C86-9652-BAFD8DE56FEF}"/>
          </ac:spMkLst>
        </pc:spChg>
      </pc:sldChg>
      <pc:sldChg chg="addSp delSp modSp new mod modAnim modNotesTx">
        <pc:chgData name="Thomas Stensitzki" userId="75cafe6b-2f2a-469b-85c4-eec3b9c972ba" providerId="ADAL" clId="{13A7DD84-EBC7-44DF-A4B8-478E332BAF16}" dt="2021-08-10T16:54:10.286" v="1332"/>
        <pc:sldMkLst>
          <pc:docMk/>
          <pc:sldMk cId="1091876782" sldId="499"/>
        </pc:sldMkLst>
        <pc:spChg chg="mod">
          <ac:chgData name="Thomas Stensitzki" userId="75cafe6b-2f2a-469b-85c4-eec3b9c972ba" providerId="ADAL" clId="{13A7DD84-EBC7-44DF-A4B8-478E332BAF16}" dt="2021-08-05T17:18:42.160" v="1084"/>
          <ac:spMkLst>
            <pc:docMk/>
            <pc:sldMk cId="1091876782" sldId="499"/>
            <ac:spMk id="2" creationId="{D33506D9-1D44-4E8B-9B82-65AFBD9BDE53}"/>
          </ac:spMkLst>
        </pc:spChg>
        <pc:picChg chg="add mod">
          <ac:chgData name="Thomas Stensitzki" userId="75cafe6b-2f2a-469b-85c4-eec3b9c972ba" providerId="ADAL" clId="{13A7DD84-EBC7-44DF-A4B8-478E332BAF16}" dt="2021-08-05T17:22:21.389" v="1147" actId="1440"/>
          <ac:picMkLst>
            <pc:docMk/>
            <pc:sldMk cId="1091876782" sldId="499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2:25.461" v="1148" actId="1440"/>
          <ac:picMkLst>
            <pc:docMk/>
            <pc:sldMk cId="1091876782" sldId="499"/>
            <ac:picMk id="5" creationId="{D4104401-2A14-415F-9B7B-602DA7B40BAE}"/>
          </ac:picMkLst>
        </pc:picChg>
        <pc:picChg chg="add del mod">
          <ac:chgData name="Thomas Stensitzki" userId="75cafe6b-2f2a-469b-85c4-eec3b9c972ba" providerId="ADAL" clId="{13A7DD84-EBC7-44DF-A4B8-478E332BAF16}" dt="2021-08-05T17:19:49.825" v="1092" actId="478"/>
          <ac:picMkLst>
            <pc:docMk/>
            <pc:sldMk cId="1091876782" sldId="499"/>
            <ac:picMk id="8194" creationId="{67D65A69-A83B-43A4-BE74-BD7EC1B02204}"/>
          </ac:picMkLst>
        </pc:picChg>
        <pc:picChg chg="add mod">
          <ac:chgData name="Thomas Stensitzki" userId="75cafe6b-2f2a-469b-85c4-eec3b9c972ba" providerId="ADAL" clId="{13A7DD84-EBC7-44DF-A4B8-478E332BAF16}" dt="2021-08-05T17:22:14.998" v="1146" actId="1440"/>
          <ac:picMkLst>
            <pc:docMk/>
            <pc:sldMk cId="1091876782" sldId="499"/>
            <ac:picMk id="8196" creationId="{D6510E23-D3DC-46EF-806A-43289CE1280D}"/>
          </ac:picMkLst>
        </pc:picChg>
      </pc:sldChg>
      <pc:sldChg chg="addSp modSp new mod modNotesTx">
        <pc:chgData name="Thomas Stensitzki" userId="75cafe6b-2f2a-469b-85c4-eec3b9c972ba" providerId="ADAL" clId="{13A7DD84-EBC7-44DF-A4B8-478E332BAF16}" dt="2021-08-05T17:24:57.099" v="1178"/>
        <pc:sldMkLst>
          <pc:docMk/>
          <pc:sldMk cId="3233405587" sldId="500"/>
        </pc:sldMkLst>
        <pc:spChg chg="mod">
          <ac:chgData name="Thomas Stensitzki" userId="75cafe6b-2f2a-469b-85c4-eec3b9c972ba" providerId="ADAL" clId="{13A7DD84-EBC7-44DF-A4B8-478E332BAF16}" dt="2021-08-05T17:24:04.114" v="1170" actId="1076"/>
          <ac:spMkLst>
            <pc:docMk/>
            <pc:sldMk cId="3233405587" sldId="500"/>
            <ac:spMk id="2" creationId="{DA4C3CC7-19B9-4B6A-80D5-2768276B32DF}"/>
          </ac:spMkLst>
        </pc:spChg>
        <pc:picChg chg="add mod">
          <ac:chgData name="Thomas Stensitzki" userId="75cafe6b-2f2a-469b-85c4-eec3b9c972ba" providerId="ADAL" clId="{13A7DD84-EBC7-44DF-A4B8-478E332BAF16}" dt="2021-08-05T17:24:15.381" v="1173" actId="1440"/>
          <ac:picMkLst>
            <pc:docMk/>
            <pc:sldMk cId="3233405587" sldId="500"/>
            <ac:picMk id="10242" creationId="{A09CCC85-CE71-4434-B3D8-BB730F4BC6D3}"/>
          </ac:picMkLst>
        </pc:picChg>
      </pc:sldChg>
      <pc:sldChg chg="addSp delSp modSp add del mod">
        <pc:chgData name="Thomas Stensitzki" userId="75cafe6b-2f2a-469b-85c4-eec3b9c972ba" providerId="ADAL" clId="{13A7DD84-EBC7-44DF-A4B8-478E332BAF16}" dt="2021-08-05T17:22:31.063" v="1149" actId="47"/>
        <pc:sldMkLst>
          <pc:docMk/>
          <pc:sldMk cId="3953422346" sldId="500"/>
        </pc:sldMkLst>
        <pc:picChg chg="del">
          <ac:chgData name="Thomas Stensitzki" userId="75cafe6b-2f2a-469b-85c4-eec3b9c972ba" providerId="ADAL" clId="{13A7DD84-EBC7-44DF-A4B8-478E332BAF16}" dt="2021-08-05T17:20:03.055" v="1094" actId="478"/>
          <ac:picMkLst>
            <pc:docMk/>
            <pc:sldMk cId="3953422346" sldId="500"/>
            <ac:picMk id="3" creationId="{EE4A2AB9-39AD-49DF-A297-C13FE0D693CD}"/>
          </ac:picMkLst>
        </pc:picChg>
        <pc:picChg chg="add mod">
          <ac:chgData name="Thomas Stensitzki" userId="75cafe6b-2f2a-469b-85c4-eec3b9c972ba" providerId="ADAL" clId="{13A7DD84-EBC7-44DF-A4B8-478E332BAF16}" dt="2021-08-05T17:20:09.279" v="1097" actId="1076"/>
          <ac:picMkLst>
            <pc:docMk/>
            <pc:sldMk cId="3953422346" sldId="500"/>
            <ac:picMk id="9218" creationId="{B71FA1C6-0A05-4403-8027-4AABA67B905B}"/>
          </ac:picMkLst>
        </pc:picChg>
      </pc:sldChg>
      <pc:sldChg chg="modSp add mod ord">
        <pc:chgData name="Thomas Stensitzki" userId="75cafe6b-2f2a-469b-85c4-eec3b9c972ba" providerId="ADAL" clId="{13A7DD84-EBC7-44DF-A4B8-478E332BAF16}" dt="2021-08-10T16:52:35.276" v="1212" actId="1035"/>
        <pc:sldMkLst>
          <pc:docMk/>
          <pc:sldMk cId="1828632953" sldId="501"/>
        </pc:sldMkLst>
        <pc:spChg chg="mod">
          <ac:chgData name="Thomas Stensitzki" userId="75cafe6b-2f2a-469b-85c4-eec3b9c972ba" providerId="ADAL" clId="{13A7DD84-EBC7-44DF-A4B8-478E332BAF16}" dt="2021-08-10T16:52:35.276" v="1212" actId="1035"/>
          <ac:spMkLst>
            <pc:docMk/>
            <pc:sldMk cId="1828632953" sldId="50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2:53.743" v="1245" actId="14100"/>
        <pc:sldMkLst>
          <pc:docMk/>
          <pc:sldMk cId="705434850" sldId="502"/>
        </pc:sldMkLst>
        <pc:spChg chg="mod">
          <ac:chgData name="Thomas Stensitzki" userId="75cafe6b-2f2a-469b-85c4-eec3b9c972ba" providerId="ADAL" clId="{13A7DD84-EBC7-44DF-A4B8-478E332BAF16}" dt="2021-08-10T16:52:53.743" v="1245" actId="14100"/>
          <ac:spMkLst>
            <pc:docMk/>
            <pc:sldMk cId="705434850" sldId="50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11.242" v="1273" actId="14100"/>
        <pc:sldMkLst>
          <pc:docMk/>
          <pc:sldMk cId="2116552428" sldId="503"/>
        </pc:sldMkLst>
        <pc:spChg chg="mod">
          <ac:chgData name="Thomas Stensitzki" userId="75cafe6b-2f2a-469b-85c4-eec3b9c972ba" providerId="ADAL" clId="{13A7DD84-EBC7-44DF-A4B8-478E332BAF16}" dt="2021-08-10T16:53:11.242" v="1273" actId="14100"/>
          <ac:spMkLst>
            <pc:docMk/>
            <pc:sldMk cId="2116552428" sldId="50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21.263" v="1291" actId="1036"/>
        <pc:sldMkLst>
          <pc:docMk/>
          <pc:sldMk cId="2167590192" sldId="504"/>
        </pc:sldMkLst>
        <pc:spChg chg="mod">
          <ac:chgData name="Thomas Stensitzki" userId="75cafe6b-2f2a-469b-85c4-eec3b9c972ba" providerId="ADAL" clId="{13A7DD84-EBC7-44DF-A4B8-478E332BAF16}" dt="2021-08-10T16:53:21.263" v="1291" actId="1036"/>
          <ac:spMkLst>
            <pc:docMk/>
            <pc:sldMk cId="2167590192" sldId="50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3:40.039" v="1328" actId="14100"/>
        <pc:sldMkLst>
          <pc:docMk/>
          <pc:sldMk cId="2730644169" sldId="505"/>
        </pc:sldMkLst>
        <pc:spChg chg="mod">
          <ac:chgData name="Thomas Stensitzki" userId="75cafe6b-2f2a-469b-85c4-eec3b9c972ba" providerId="ADAL" clId="{13A7DD84-EBC7-44DF-A4B8-478E332BAF16}" dt="2021-08-10T16:53:40.039" v="1328" actId="14100"/>
          <ac:spMkLst>
            <pc:docMk/>
            <pc:sldMk cId="2730644169" sldId="5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27.659" v="1473" actId="20577"/>
        <pc:sldMkLst>
          <pc:docMk/>
          <pc:sldMk cId="1492262341" sldId="506"/>
        </pc:sldMkLst>
        <pc:spChg chg="mod">
          <ac:chgData name="Thomas Stensitzki" userId="75cafe6b-2f2a-469b-85c4-eec3b9c972ba" providerId="ADAL" clId="{13A7DD84-EBC7-44DF-A4B8-478E332BAF16}" dt="2021-08-10T16:55:06.419" v="1379" actId="14100"/>
          <ac:spMkLst>
            <pc:docMk/>
            <pc:sldMk cId="1492262341" sldId="506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7.659" v="1473" actId="20577"/>
          <ac:spMkLst>
            <pc:docMk/>
            <pc:sldMk cId="1492262341" sldId="506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24.464" v="1472" actId="20577"/>
        <pc:sldMkLst>
          <pc:docMk/>
          <pc:sldMk cId="2246989815" sldId="507"/>
        </pc:sldMkLst>
        <pc:spChg chg="mod">
          <ac:chgData name="Thomas Stensitzki" userId="75cafe6b-2f2a-469b-85c4-eec3b9c972ba" providerId="ADAL" clId="{13A7DD84-EBC7-44DF-A4B8-478E332BAF16}" dt="2021-08-10T16:55:22.616" v="1387" actId="1035"/>
          <ac:spMkLst>
            <pc:docMk/>
            <pc:sldMk cId="2246989815" sldId="507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24.464" v="1472" actId="20577"/>
          <ac:spMkLst>
            <pc:docMk/>
            <pc:sldMk cId="2246989815" sldId="507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9.865" v="1471" actId="20577"/>
        <pc:sldMkLst>
          <pc:docMk/>
          <pc:sldMk cId="389331669" sldId="508"/>
        </pc:sldMkLst>
        <pc:spChg chg="mod">
          <ac:chgData name="Thomas Stensitzki" userId="75cafe6b-2f2a-469b-85c4-eec3b9c972ba" providerId="ADAL" clId="{13A7DD84-EBC7-44DF-A4B8-478E332BAF16}" dt="2021-08-10T16:55:35.133" v="1417" actId="1036"/>
          <ac:spMkLst>
            <pc:docMk/>
            <pc:sldMk cId="389331669" sldId="508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9.865" v="1471" actId="20577"/>
          <ac:spMkLst>
            <pc:docMk/>
            <pc:sldMk cId="389331669" sldId="508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13A7DD84-EBC7-44DF-A4B8-478E332BAF16}" dt="2021-08-10T16:56:16.455" v="1470" actId="20577"/>
        <pc:sldMkLst>
          <pc:docMk/>
          <pc:sldMk cId="3227978394" sldId="509"/>
        </pc:sldMkLst>
        <pc:spChg chg="mod">
          <ac:chgData name="Thomas Stensitzki" userId="75cafe6b-2f2a-469b-85c4-eec3b9c972ba" providerId="ADAL" clId="{13A7DD84-EBC7-44DF-A4B8-478E332BAF16}" dt="2021-08-10T16:55:54.443" v="1442" actId="1036"/>
          <ac:spMkLst>
            <pc:docMk/>
            <pc:sldMk cId="3227978394" sldId="509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6.455" v="1470" actId="20577"/>
          <ac:spMkLst>
            <pc:docMk/>
            <pc:sldMk cId="3227978394" sldId="509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13.257" v="1469" actId="20577"/>
        <pc:sldMkLst>
          <pc:docMk/>
          <pc:sldMk cId="222762613" sldId="510"/>
        </pc:sldMkLst>
        <pc:spChg chg="mod">
          <ac:chgData name="Thomas Stensitzki" userId="75cafe6b-2f2a-469b-85c4-eec3b9c972ba" providerId="ADAL" clId="{13A7DD84-EBC7-44DF-A4B8-478E332BAF16}" dt="2021-08-10T16:56:10.651" v="1468" actId="14100"/>
          <ac:spMkLst>
            <pc:docMk/>
            <pc:sldMk cId="222762613" sldId="510"/>
            <ac:spMk id="2" creationId="{909DC09D-B9A6-4493-9A72-1CA7ECB1F5CA}"/>
          </ac:spMkLst>
        </pc:spChg>
        <pc:spChg chg="mod">
          <ac:chgData name="Thomas Stensitzki" userId="75cafe6b-2f2a-469b-85c4-eec3b9c972ba" providerId="ADAL" clId="{13A7DD84-EBC7-44DF-A4B8-478E332BAF16}" dt="2021-08-10T16:56:13.257" v="1469" actId="20577"/>
          <ac:spMkLst>
            <pc:docMk/>
            <pc:sldMk cId="222762613" sldId="510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6:51.530" v="1502" actId="1035"/>
        <pc:sldMkLst>
          <pc:docMk/>
          <pc:sldMk cId="1154144205" sldId="511"/>
        </pc:sldMkLst>
        <pc:spChg chg="mod">
          <ac:chgData name="Thomas Stensitzki" userId="75cafe6b-2f2a-469b-85c4-eec3b9c972ba" providerId="ADAL" clId="{13A7DD84-EBC7-44DF-A4B8-478E332BAF16}" dt="2021-08-10T16:56:51.530" v="1502" actId="1035"/>
          <ac:spMkLst>
            <pc:docMk/>
            <pc:sldMk cId="1154144205" sldId="51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13A7DD84-EBC7-44DF-A4B8-478E332BAF16}" dt="2021-08-10T16:57:27.205" v="1511" actId="14100"/>
        <pc:sldMkLst>
          <pc:docMk/>
          <pc:sldMk cId="409371138" sldId="512"/>
        </pc:sldMkLst>
        <pc:spChg chg="mod">
          <ac:chgData name="Thomas Stensitzki" userId="75cafe6b-2f2a-469b-85c4-eec3b9c972ba" providerId="ADAL" clId="{13A7DD84-EBC7-44DF-A4B8-478E332BAF16}" dt="2021-08-10T16:57:27.205" v="1511" actId="14100"/>
          <ac:spMkLst>
            <pc:docMk/>
            <pc:sldMk cId="409371138" sldId="512"/>
            <ac:spMk id="2" creationId="{909DC09D-B9A6-4493-9A72-1CA7ECB1F5CA}"/>
          </ac:spMkLst>
        </pc:spChg>
      </pc:sldChg>
      <pc:sldChg chg="addSp modSp new mod">
        <pc:chgData name="Thomas Stensitzki" userId="75cafe6b-2f2a-469b-85c4-eec3b9c972ba" providerId="ADAL" clId="{13A7DD84-EBC7-44DF-A4B8-478E332BAF16}" dt="2021-08-12T08:25:12.450" v="1635" actId="255"/>
        <pc:sldMkLst>
          <pc:docMk/>
          <pc:sldMk cId="2923837414" sldId="513"/>
        </pc:sldMkLst>
        <pc:spChg chg="mod">
          <ac:chgData name="Thomas Stensitzki" userId="75cafe6b-2f2a-469b-85c4-eec3b9c972ba" providerId="ADAL" clId="{13A7DD84-EBC7-44DF-A4B8-478E332BAF16}" dt="2021-08-12T08:21:38.595" v="1578" actId="20577"/>
          <ac:spMkLst>
            <pc:docMk/>
            <pc:sldMk cId="2923837414" sldId="513"/>
            <ac:spMk id="2" creationId="{BE2F18A5-78AE-405E-A20F-1654BB71EEC0}"/>
          </ac:spMkLst>
        </pc:spChg>
        <pc:spChg chg="mod">
          <ac:chgData name="Thomas Stensitzki" userId="75cafe6b-2f2a-469b-85c4-eec3b9c972ba" providerId="ADAL" clId="{13A7DD84-EBC7-44DF-A4B8-478E332BAF16}" dt="2021-08-12T08:25:12.450" v="1635" actId="255"/>
          <ac:spMkLst>
            <pc:docMk/>
            <pc:sldMk cId="2923837414" sldId="513"/>
            <ac:spMk id="3" creationId="{0EF91AAF-22C9-467A-BB36-B9178FCA5D28}"/>
          </ac:spMkLst>
        </pc:spChg>
        <pc:picChg chg="add mod">
          <ac:chgData name="Thomas Stensitzki" userId="75cafe6b-2f2a-469b-85c4-eec3b9c972ba" providerId="ADAL" clId="{13A7DD84-EBC7-44DF-A4B8-478E332BAF16}" dt="2021-08-12T08:23:34.516" v="1619" actId="1440"/>
          <ac:picMkLst>
            <pc:docMk/>
            <pc:sldMk cId="2923837414" sldId="513"/>
            <ac:picMk id="5" creationId="{4E13512F-C714-449D-B13D-17EE7BDEB782}"/>
          </ac:picMkLst>
        </pc:picChg>
      </pc:sldChg>
    </pc:docChg>
  </pc:docChgLst>
  <pc:docChgLst>
    <pc:chgData name="Thomas Stensitzki" userId="75cafe6b-2f2a-469b-85c4-eec3b9c972ba" providerId="ADAL" clId="{9F9E9FDF-7C61-4792-941E-3BBD6C5DB2FE}"/>
    <pc:docChg chg="undo custSel addSld delSld modSld sldOrd modMainMaster modSection">
      <pc:chgData name="Thomas Stensitzki" userId="75cafe6b-2f2a-469b-85c4-eec3b9c972ba" providerId="ADAL" clId="{9F9E9FDF-7C61-4792-941E-3BBD6C5DB2FE}" dt="2021-02-02T13:19:58.795" v="1851" actId="6549"/>
      <pc:docMkLst>
        <pc:docMk/>
      </pc:docMkLst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671489701" sldId="256"/>
        </pc:sldMkLst>
        <pc:spChg chg="mod">
          <ac:chgData name="Thomas Stensitzki" userId="75cafe6b-2f2a-469b-85c4-eec3b9c972ba" providerId="ADAL" clId="{9F9E9FDF-7C61-4792-941E-3BBD6C5DB2FE}" dt="2021-02-01T13:27:49.117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55324227" sldId="257"/>
        </pc:sldMkLst>
        <pc:spChg chg="mod">
          <ac:chgData name="Thomas Stensitzki" userId="75cafe6b-2f2a-469b-85c4-eec3b9c972ba" providerId="ADAL" clId="{9F9E9FDF-7C61-4792-941E-3BBD6C5DB2FE}" dt="2021-02-01T13:29:45.139" v="5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9F9E9FDF-7C61-4792-941E-3BBD6C5DB2FE}" dt="2021-02-01T16:04:37.874" v="6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3332792154" sldId="258"/>
        </pc:sldMkLst>
        <pc:spChg chg="mod">
          <ac:chgData name="Thomas Stensitzki" userId="75cafe6b-2f2a-469b-85c4-eec3b9c972ba" providerId="ADAL" clId="{9F9E9FDF-7C61-4792-941E-3BBD6C5DB2FE}" dt="2021-02-01T16:10:23.253" v="41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698998357" sldId="260"/>
        </pc:sldMkLst>
        <pc:spChg chg="mod">
          <ac:chgData name="Thomas Stensitzki" userId="75cafe6b-2f2a-469b-85c4-eec3b9c972ba" providerId="ADAL" clId="{9F9E9FDF-7C61-4792-941E-3BBD6C5DB2FE}" dt="2021-02-01T16:03:10.522" v="5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4:18.898" v="60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007670073" sldId="268"/>
        </pc:sldMkLst>
      </pc:sldChg>
      <pc:sldChg chg="delSp 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721051844" sldId="269"/>
        </pc:sldMkLst>
        <pc:spChg chg="del">
          <ac:chgData name="Thomas Stensitzki" userId="75cafe6b-2f2a-469b-85c4-eec3b9c972ba" providerId="ADAL" clId="{9F9E9FDF-7C61-4792-941E-3BBD6C5DB2FE}" dt="2021-02-01T16:27:24.006" v="417" actId="478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27:28.592" v="429" actId="20577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F9E9FDF-7C61-4792-941E-3BBD6C5DB2FE}" dt="2021-02-01T16:28:27.905" v="505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66045460" sldId="296"/>
        </pc:sldMkLst>
        <pc:spChg chg="mod">
          <ac:chgData name="Thomas Stensitzki" userId="75cafe6b-2f2a-469b-85c4-eec3b9c972ba" providerId="ADAL" clId="{9F9E9FDF-7C61-4792-941E-3BBD6C5DB2FE}" dt="2021-02-02T12:11:23.870" v="152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53967156" sldId="297"/>
        </pc:sldMkLst>
        <pc:spChg chg="mod">
          <ac:chgData name="Thomas Stensitzki" userId="75cafe6b-2f2a-469b-85c4-eec3b9c972ba" providerId="ADAL" clId="{9F9E9FDF-7C61-4792-941E-3BBD6C5DB2FE}" dt="2021-02-01T16:04:47.851" v="6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5:19.815" v="67" actId="27636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14967912" sldId="311"/>
        </pc:sldMkLst>
      </pc:sldChg>
      <pc:sldChg chg="modSp mod modTransition modAnim">
        <pc:chgData name="Thomas Stensitzki" userId="75cafe6b-2f2a-469b-85c4-eec3b9c972ba" providerId="ADAL" clId="{9F9E9FDF-7C61-4792-941E-3BBD6C5DB2FE}" dt="2021-02-02T12:16:03.409" v="1540"/>
        <pc:sldMkLst>
          <pc:docMk/>
          <pc:sldMk cId="222169851" sldId="312"/>
        </pc:sldMkLst>
        <pc:spChg chg="mod">
          <ac:chgData name="Thomas Stensitzki" userId="75cafe6b-2f2a-469b-85c4-eec3b9c972ba" providerId="ADAL" clId="{9F9E9FDF-7C61-4792-941E-3BBD6C5DB2FE}" dt="2021-02-01T16:09:23.104" v="34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726195275" sldId="313"/>
        </pc:sldMkLst>
      </pc:sldChg>
      <pc:sldChg chg="del">
        <pc:chgData name="Thomas Stensitzki" userId="75cafe6b-2f2a-469b-85c4-eec3b9c972ba" providerId="ADAL" clId="{9F9E9FDF-7C61-4792-941E-3BBD6C5DB2FE}" dt="2021-02-01T16:30:25.532" v="513" actId="47"/>
        <pc:sldMkLst>
          <pc:docMk/>
          <pc:sldMk cId="3686415854" sldId="336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3622499056" sldId="33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181094570" sldId="338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736096156" sldId="339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438636221" sldId="34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410740870" sldId="341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725752728" sldId="342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80483003" sldId="343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13675464" sldId="344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202633353" sldId="345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788060859" sldId="346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188222015" sldId="34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623484320" sldId="34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68971604" sldId="349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27630022" sldId="350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901964799" sldId="35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439788833" sldId="35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4123441300" sldId="354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3193010953" sldId="355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104014147" sldId="356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354451857" sldId="35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149641114" sldId="358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224730637" sldId="359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874601603" sldId="360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046734869" sldId="361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3266975461" sldId="36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82294517" sldId="36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020178309" sldId="364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331174969" sldId="365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07981993" sldId="366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527187877" sldId="36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77320957" sldId="36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50062575" sldId="369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426610277" sldId="37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705138562" sldId="371"/>
        </pc:sldMkLst>
      </pc:sldChg>
      <pc:sldChg chg="addSp delSp modSp mod modTransition modNotesTx">
        <pc:chgData name="Thomas Stensitzki" userId="75cafe6b-2f2a-469b-85c4-eec3b9c972ba" providerId="ADAL" clId="{9F9E9FDF-7C61-4792-941E-3BBD6C5DB2FE}" dt="2021-02-02T13:13:57.391" v="1765" actId="14100"/>
        <pc:sldMkLst>
          <pc:docMk/>
          <pc:sldMk cId="3298503951" sldId="372"/>
        </pc:sldMkLst>
        <pc:spChg chg="mod">
          <ac:chgData name="Thomas Stensitzki" userId="75cafe6b-2f2a-469b-85c4-eec3b9c972ba" providerId="ADAL" clId="{9F9E9FDF-7C61-4792-941E-3BBD6C5DB2FE}" dt="2021-02-02T13:13:57.391" v="1765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9:26.581" v="1100" actId="20577"/>
          <ac:spMkLst>
            <pc:docMk/>
            <pc:sldMk cId="3298503951" sldId="372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9F9E9FDF-7C61-4792-941E-3BBD6C5DB2FE}" dt="2021-02-01T17:00:55.099" v="953" actId="22"/>
          <ac:spMkLst>
            <pc:docMk/>
            <pc:sldMk cId="3298503951" sldId="372"/>
            <ac:spMk id="6" creationId="{611224E3-1A0D-470E-B9FE-F2BA121DBBCF}"/>
          </ac:spMkLst>
        </pc:spChg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17993370" sldId="373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432380457" sldId="374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872056675" sldId="375"/>
        </pc:sldMkLst>
      </pc:sldChg>
      <pc:sldChg chg="modSp del mod">
        <pc:chgData name="Thomas Stensitzki" userId="75cafe6b-2f2a-469b-85c4-eec3b9c972ba" providerId="ADAL" clId="{9F9E9FDF-7C61-4792-941E-3BBD6C5DB2FE}" dt="2021-02-01T16:11:00.582" v="415" actId="47"/>
        <pc:sldMkLst>
          <pc:docMk/>
          <pc:sldMk cId="838709494" sldId="376"/>
        </pc:sldMkLst>
        <pc:graphicFrameChg chg="mod modGraphic">
          <ac:chgData name="Thomas Stensitzki" userId="75cafe6b-2f2a-469b-85c4-eec3b9c972ba" providerId="ADAL" clId="{9F9E9FDF-7C61-4792-941E-3BBD6C5DB2FE}" dt="2021-02-01T16:05:27.525" v="69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  <pc:sldChg chg="ad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108181351" sldId="377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2:16:03.409" v="1540"/>
        <pc:sldMkLst>
          <pc:docMk/>
          <pc:sldMk cId="2227487991" sldId="378"/>
        </pc:sldMkLst>
        <pc:spChg chg="mod">
          <ac:chgData name="Thomas Stensitzki" userId="75cafe6b-2f2a-469b-85c4-eec3b9c972ba" providerId="ADAL" clId="{9F9E9FDF-7C61-4792-941E-3BBD6C5DB2FE}" dt="2021-02-02T12:11:53.106" v="1537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45:24.787" v="781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33:15.669" v="584"/>
        <pc:sldMkLst>
          <pc:docMk/>
          <pc:sldMk cId="3297434357" sldId="379"/>
        </pc:sldMkLst>
        <pc:picChg chg="add">
          <ac:chgData name="Thomas Stensitzki" userId="75cafe6b-2f2a-469b-85c4-eec3b9c972ba" providerId="ADAL" clId="{9F9E9FDF-7C61-4792-941E-3BBD6C5DB2FE}" dt="2021-02-01T16:33:15.669" v="584"/>
          <ac:picMkLst>
            <pc:docMk/>
            <pc:sldMk cId="3297434357" sldId="379"/>
            <ac:picMk id="1026" creationId="{6F4D62F5-9A7A-4568-B0C8-37200F0AADF0}"/>
          </ac:picMkLst>
        </pc:picChg>
      </pc:sldChg>
      <pc:sldChg chg="delSp modSp new add del mod ord modTransition modNotesTx">
        <pc:chgData name="Thomas Stensitzki" userId="75cafe6b-2f2a-469b-85c4-eec3b9c972ba" providerId="ADAL" clId="{9F9E9FDF-7C61-4792-941E-3BBD6C5DB2FE}" dt="2021-02-02T12:24:12.766" v="1596" actId="1440"/>
        <pc:sldMkLst>
          <pc:docMk/>
          <pc:sldMk cId="4126930427" sldId="379"/>
        </pc:sldMkLst>
        <pc:spChg chg="mod">
          <ac:chgData name="Thomas Stensitzki" userId="75cafe6b-2f2a-469b-85c4-eec3b9c972ba" providerId="ADAL" clId="{9F9E9FDF-7C61-4792-941E-3BBD6C5DB2FE}" dt="2021-02-01T16:32:48.109" v="582"/>
          <ac:spMkLst>
            <pc:docMk/>
            <pc:sldMk cId="4126930427" sldId="379"/>
            <ac:spMk id="2" creationId="{50183ADD-E6D0-4570-B5FB-F95BA9130DEC}"/>
          </ac:spMkLst>
        </pc:spChg>
        <pc:spChg chg="del">
          <ac:chgData name="Thomas Stensitzki" userId="75cafe6b-2f2a-469b-85c4-eec3b9c972ba" providerId="ADAL" clId="{9F9E9FDF-7C61-4792-941E-3BBD6C5DB2FE}" dt="2021-02-01T16:32:51.188" v="583" actId="478"/>
          <ac:spMkLst>
            <pc:docMk/>
            <pc:sldMk cId="4126930427" sldId="379"/>
            <ac:spMk id="3" creationId="{63B38917-415E-406D-BA2F-888576D68CE3}"/>
          </ac:spMkLst>
        </pc:spChg>
        <pc:picChg chg="mod">
          <ac:chgData name="Thomas Stensitzki" userId="75cafe6b-2f2a-469b-85c4-eec3b9c972ba" providerId="ADAL" clId="{9F9E9FDF-7C61-4792-941E-3BBD6C5DB2FE}" dt="2021-02-02T12:24:12.766" v="1596" actId="1440"/>
          <ac:picMkLst>
            <pc:docMk/>
            <pc:sldMk cId="4126930427" sldId="379"/>
            <ac:picMk id="1026" creationId="{6F4D62F5-9A7A-4568-B0C8-37200F0AADF0}"/>
          </ac:picMkLst>
        </pc:picChg>
      </pc:sldChg>
      <pc:sldChg chg="modSp new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961263446" sldId="380"/>
        </pc:sldMkLst>
        <pc:spChg chg="mod">
          <ac:chgData name="Thomas Stensitzki" userId="75cafe6b-2f2a-469b-85c4-eec3b9c972ba" providerId="ADAL" clId="{9F9E9FDF-7C61-4792-941E-3BBD6C5DB2FE}" dt="2021-02-01T16:31:27.314" v="541" actId="20577"/>
          <ac:spMkLst>
            <pc:docMk/>
            <pc:sldMk cId="2961263446" sldId="380"/>
            <ac:spMk id="2" creationId="{A26E16A2-7D3C-4696-B630-50742B55E985}"/>
          </ac:spMkLst>
        </pc:spChg>
        <pc:spChg chg="mod">
          <ac:chgData name="Thomas Stensitzki" userId="75cafe6b-2f2a-469b-85c4-eec3b9c972ba" providerId="ADAL" clId="{9F9E9FDF-7C61-4792-941E-3BBD6C5DB2FE}" dt="2021-02-01T16:31:43.515" v="568" actId="20577"/>
          <ac:spMkLst>
            <pc:docMk/>
            <pc:sldMk cId="2961263446" sldId="380"/>
            <ac:spMk id="3" creationId="{DFFA8D7B-746D-435B-B204-1D05F1677C6B}"/>
          </ac:spMkLst>
        </pc:spChg>
      </pc:sldChg>
      <pc:sldChg chg="addSp delSp modSp add del mod ord modTransition modAnim modNotesTx">
        <pc:chgData name="Thomas Stensitzki" userId="75cafe6b-2f2a-469b-85c4-eec3b9c972ba" providerId="ADAL" clId="{9F9E9FDF-7C61-4792-941E-3BBD6C5DB2FE}" dt="2021-02-02T12:24:06.721" v="1595" actId="1440"/>
        <pc:sldMkLst>
          <pc:docMk/>
          <pc:sldMk cId="2134997509" sldId="381"/>
        </pc:sldMkLst>
        <pc:spChg chg="mod">
          <ac:chgData name="Thomas Stensitzki" userId="75cafe6b-2f2a-469b-85c4-eec3b9c972ba" providerId="ADAL" clId="{9F9E9FDF-7C61-4792-941E-3BBD6C5DB2FE}" dt="2021-02-01T16:36:02.957" v="654"/>
          <ac:spMkLst>
            <pc:docMk/>
            <pc:sldMk cId="2134997509" sldId="381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38:39.219" v="670" actId="22"/>
          <ac:spMkLst>
            <pc:docMk/>
            <pc:sldMk cId="2134997509" sldId="381"/>
            <ac:spMk id="6" creationId="{C76B924A-1598-4EF2-9DF2-0BF5D859A7BC}"/>
          </ac:spMkLst>
        </pc:spChg>
        <pc:picChg chg="add mod">
          <ac:chgData name="Thomas Stensitzki" userId="75cafe6b-2f2a-469b-85c4-eec3b9c972ba" providerId="ADAL" clId="{9F9E9FDF-7C61-4792-941E-3BBD6C5DB2FE}" dt="2021-02-02T12:23:56.265" v="1591" actId="1440"/>
          <ac:picMkLst>
            <pc:docMk/>
            <pc:sldMk cId="2134997509" sldId="381"/>
            <ac:picMk id="4" creationId="{9D05F190-4412-4197-8E5C-5F0A9D2394F8}"/>
          </ac:picMkLst>
        </pc:picChg>
        <pc:picChg chg="del">
          <ac:chgData name="Thomas Stensitzki" userId="75cafe6b-2f2a-469b-85c4-eec3b9c972ba" providerId="ADAL" clId="{9F9E9FDF-7C61-4792-941E-3BBD6C5DB2FE}" dt="2021-02-01T16:34:39.482" v="596" actId="478"/>
          <ac:picMkLst>
            <pc:docMk/>
            <pc:sldMk cId="2134997509" sldId="381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4:06.721" v="1595" actId="1440"/>
          <ac:picMkLst>
            <pc:docMk/>
            <pc:sldMk cId="2134997509" sldId="381"/>
            <ac:picMk id="2050" creationId="{9F54692A-BFF1-40AA-8546-4373B2D37913}"/>
          </ac:picMkLst>
        </pc:picChg>
      </pc:sldChg>
      <pc:sldChg chg="addSp">
        <pc:chgData name="Thomas Stensitzki" userId="75cafe6b-2f2a-469b-85c4-eec3b9c972ba" providerId="ADAL" clId="{9F9E9FDF-7C61-4792-941E-3BBD6C5DB2FE}" dt="2021-02-01T16:37:37.427" v="660"/>
        <pc:sldMkLst>
          <pc:docMk/>
          <pc:sldMk cId="4092087368" sldId="381"/>
        </pc:sldMkLst>
        <pc:picChg chg="add">
          <ac:chgData name="Thomas Stensitzki" userId="75cafe6b-2f2a-469b-85c4-eec3b9c972ba" providerId="ADAL" clId="{9F9E9FDF-7C61-4792-941E-3BBD6C5DB2FE}" dt="2021-02-01T16:37:37.427" v="660"/>
          <ac:picMkLst>
            <pc:docMk/>
            <pc:sldMk cId="4092087368" sldId="381"/>
            <ac:picMk id="2050" creationId="{9F54692A-BFF1-40AA-8546-4373B2D37913}"/>
          </ac:picMkLst>
        </pc:picChg>
      </pc:sldChg>
      <pc:sldChg chg="delSp modSp add del mod ord modTransition modAnim modNotesTx">
        <pc:chgData name="Thomas Stensitzki" userId="75cafe6b-2f2a-469b-85c4-eec3b9c972ba" providerId="ADAL" clId="{9F9E9FDF-7C61-4792-941E-3BBD6C5DB2FE}" dt="2021-02-02T12:25:33.964" v="1609"/>
        <pc:sldMkLst>
          <pc:docMk/>
          <pc:sldMk cId="804569921" sldId="382"/>
        </pc:sldMkLst>
        <pc:spChg chg="mod">
          <ac:chgData name="Thomas Stensitzki" userId="75cafe6b-2f2a-469b-85c4-eec3b9c972ba" providerId="ADAL" clId="{9F9E9FDF-7C61-4792-941E-3BBD6C5DB2FE}" dt="2021-02-01T16:40:06.108" v="700"/>
          <ac:spMkLst>
            <pc:docMk/>
            <pc:sldMk cId="804569921" sldId="382"/>
            <ac:spMk id="2" creationId="{50183ADD-E6D0-4570-B5FB-F95BA9130DEC}"/>
          </ac:spMkLst>
        </pc:spChg>
        <pc:picChg chg="del">
          <ac:chgData name="Thomas Stensitzki" userId="75cafe6b-2f2a-469b-85c4-eec3b9c972ba" providerId="ADAL" clId="{9F9E9FDF-7C61-4792-941E-3BBD6C5DB2FE}" dt="2021-02-01T16:38:44.704" v="672" actId="478"/>
          <ac:picMkLst>
            <pc:docMk/>
            <pc:sldMk cId="804569921" sldId="382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3:36.133" v="1587" actId="1440"/>
          <ac:picMkLst>
            <pc:docMk/>
            <pc:sldMk cId="804569921" sldId="382"/>
            <ac:picMk id="3074" creationId="{525FA78C-D70F-4375-8510-812E8C34D37F}"/>
          </ac:picMkLst>
        </pc:picChg>
        <pc:picChg chg="mod">
          <ac:chgData name="Thomas Stensitzki" userId="75cafe6b-2f2a-469b-85c4-eec3b9c972ba" providerId="ADAL" clId="{9F9E9FDF-7C61-4792-941E-3BBD6C5DB2FE}" dt="2021-02-02T12:23:44.023" v="1589" actId="1440"/>
          <ac:picMkLst>
            <pc:docMk/>
            <pc:sldMk cId="804569921" sldId="382"/>
            <ac:picMk id="4098" creationId="{C3BE1F8B-0C0E-46DA-8F0F-EA84B0224D86}"/>
          </ac:picMkLst>
        </pc:picChg>
      </pc:sldChg>
      <pc:sldChg chg="addSp">
        <pc:chgData name="Thomas Stensitzki" userId="75cafe6b-2f2a-469b-85c4-eec3b9c972ba" providerId="ADAL" clId="{9F9E9FDF-7C61-4792-941E-3BBD6C5DB2FE}" dt="2021-02-01T16:40:14.886" v="701"/>
        <pc:sldMkLst>
          <pc:docMk/>
          <pc:sldMk cId="2964036851" sldId="382"/>
        </pc:sldMkLst>
        <pc:picChg chg="add">
          <ac:chgData name="Thomas Stensitzki" userId="75cafe6b-2f2a-469b-85c4-eec3b9c972ba" providerId="ADAL" clId="{9F9E9FDF-7C61-4792-941E-3BBD6C5DB2FE}" dt="2021-02-01T16:40:14.886" v="701"/>
          <ac:picMkLst>
            <pc:docMk/>
            <pc:sldMk cId="2964036851" sldId="382"/>
            <ac:picMk id="3074" creationId="{525FA78C-D70F-4375-8510-812E8C34D37F}"/>
          </ac:picMkLst>
        </pc:picChg>
      </pc:sldChg>
      <pc:sldChg chg="addSp">
        <pc:chgData name="Thomas Stensitzki" userId="75cafe6b-2f2a-469b-85c4-eec3b9c972ba" providerId="ADAL" clId="{9F9E9FDF-7C61-4792-941E-3BBD6C5DB2FE}" dt="2021-02-01T16:40:33.988" v="705"/>
        <pc:sldMkLst>
          <pc:docMk/>
          <pc:sldMk cId="3129078594" sldId="382"/>
        </pc:sldMkLst>
        <pc:picChg chg="add">
          <ac:chgData name="Thomas Stensitzki" userId="75cafe6b-2f2a-469b-85c4-eec3b9c972ba" providerId="ADAL" clId="{9F9E9FDF-7C61-4792-941E-3BBD6C5DB2FE}" dt="2021-02-01T16:40:33.988" v="705"/>
          <ac:picMkLst>
            <pc:docMk/>
            <pc:sldMk cId="3129078594" sldId="382"/>
            <ac:picMk id="4098" creationId="{C3BE1F8B-0C0E-46DA-8F0F-EA84B0224D86}"/>
          </ac:picMkLst>
        </pc:picChg>
      </pc:sldChg>
      <pc:sldChg chg="addSp modSp add del mod ord modTransition modAnim modNotesTx">
        <pc:chgData name="Thomas Stensitzki" userId="75cafe6b-2f2a-469b-85c4-eec3b9c972ba" providerId="ADAL" clId="{9F9E9FDF-7C61-4792-941E-3BBD6C5DB2FE}" dt="2021-02-02T12:23:12.634" v="1585"/>
        <pc:sldMkLst>
          <pc:docMk/>
          <pc:sldMk cId="1200616128" sldId="383"/>
        </pc:sldMkLst>
        <pc:spChg chg="mod">
          <ac:chgData name="Thomas Stensitzki" userId="75cafe6b-2f2a-469b-85c4-eec3b9c972ba" providerId="ADAL" clId="{9F9E9FDF-7C61-4792-941E-3BBD6C5DB2FE}" dt="2021-02-01T16:42:12.561" v="734"/>
          <ac:spMkLst>
            <pc:docMk/>
            <pc:sldMk cId="1200616128" sldId="38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3:01.298" v="1584" actId="1440"/>
          <ac:picMkLst>
            <pc:docMk/>
            <pc:sldMk cId="1200616128" sldId="383"/>
            <ac:picMk id="5122" creationId="{98FEBD17-3DE4-4FC0-98CD-A47E52244993}"/>
          </ac:picMkLst>
        </pc:picChg>
        <pc:picChg chg="mod">
          <ac:chgData name="Thomas Stensitzki" userId="75cafe6b-2f2a-469b-85c4-eec3b9c972ba" providerId="ADAL" clId="{9F9E9FDF-7C61-4792-941E-3BBD6C5DB2FE}" dt="2021-02-02T12:22:35.638" v="1581" actId="1440"/>
          <ac:picMkLst>
            <pc:docMk/>
            <pc:sldMk cId="1200616128" sldId="383"/>
            <ac:picMk id="6146" creationId="{D79D56E1-73D8-41FE-BCAC-51D16FAF5530}"/>
          </ac:picMkLst>
        </pc:picChg>
        <pc:cxnChg chg="add mod">
          <ac:chgData name="Thomas Stensitzki" userId="75cafe6b-2f2a-469b-85c4-eec3b9c972ba" providerId="ADAL" clId="{9F9E9FDF-7C61-4792-941E-3BBD6C5DB2FE}" dt="2021-02-02T12:21:54.518" v="1578" actId="208"/>
          <ac:cxnSpMkLst>
            <pc:docMk/>
            <pc:sldMk cId="1200616128" sldId="383"/>
            <ac:cxnSpMk id="4" creationId="{A2316F48-304E-4FE0-92CD-62B086F6AF6B}"/>
          </ac:cxnSpMkLst>
        </pc:cxnChg>
      </pc:sldChg>
      <pc:sldChg chg="addSp">
        <pc:chgData name="Thomas Stensitzki" userId="75cafe6b-2f2a-469b-85c4-eec3b9c972ba" providerId="ADAL" clId="{9F9E9FDF-7C61-4792-941E-3BBD6C5DB2FE}" dt="2021-02-01T16:43:13.235" v="741"/>
        <pc:sldMkLst>
          <pc:docMk/>
          <pc:sldMk cId="2646536025" sldId="383"/>
        </pc:sldMkLst>
        <pc:picChg chg="add">
          <ac:chgData name="Thomas Stensitzki" userId="75cafe6b-2f2a-469b-85c4-eec3b9c972ba" providerId="ADAL" clId="{9F9E9FDF-7C61-4792-941E-3BBD6C5DB2FE}" dt="2021-02-01T16:43:13.235" v="741"/>
          <ac:picMkLst>
            <pc:docMk/>
            <pc:sldMk cId="2646536025" sldId="383"/>
            <ac:picMk id="6146" creationId="{D79D56E1-73D8-41FE-BCAC-51D16FAF5530}"/>
          </ac:picMkLst>
        </pc:picChg>
      </pc:sldChg>
      <pc:sldChg chg="addSp">
        <pc:chgData name="Thomas Stensitzki" userId="75cafe6b-2f2a-469b-85c4-eec3b9c972ba" providerId="ADAL" clId="{9F9E9FDF-7C61-4792-941E-3BBD6C5DB2FE}" dt="2021-02-01T16:43:01.213" v="738"/>
        <pc:sldMkLst>
          <pc:docMk/>
          <pc:sldMk cId="3315723477" sldId="383"/>
        </pc:sldMkLst>
        <pc:picChg chg="add">
          <ac:chgData name="Thomas Stensitzki" userId="75cafe6b-2f2a-469b-85c4-eec3b9c972ba" providerId="ADAL" clId="{9F9E9FDF-7C61-4792-941E-3BBD6C5DB2FE}" dt="2021-02-01T16:43:01.213" v="738"/>
          <ac:picMkLst>
            <pc:docMk/>
            <pc:sldMk cId="3315723477" sldId="383"/>
            <ac:picMk id="5122" creationId="{98FEBD17-3DE4-4FC0-98CD-A47E52244993}"/>
          </ac:picMkLst>
        </pc:picChg>
      </pc:sldChg>
      <pc:sldChg chg="addSp">
        <pc:chgData name="Thomas Stensitzki" userId="75cafe6b-2f2a-469b-85c4-eec3b9c972ba" providerId="ADAL" clId="{9F9E9FDF-7C61-4792-941E-3BBD6C5DB2FE}" dt="2021-02-01T16:46:47.567" v="797"/>
        <pc:sldMkLst>
          <pc:docMk/>
          <pc:sldMk cId="268345041" sldId="384"/>
        </pc:sldMkLst>
        <pc:picChg chg="add">
          <ac:chgData name="Thomas Stensitzki" userId="75cafe6b-2f2a-469b-85c4-eec3b9c972ba" providerId="ADAL" clId="{9F9E9FDF-7C61-4792-941E-3BBD6C5DB2FE}" dt="2021-02-01T16:46:47.567" v="797"/>
          <ac:picMkLst>
            <pc:docMk/>
            <pc:sldMk cId="268345041" sldId="384"/>
            <ac:picMk id="7170" creationId="{260BBE70-DAC3-4E07-B418-8D32185B4B8C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28:27.405" v="1622" actId="1440"/>
        <pc:sldMkLst>
          <pc:docMk/>
          <pc:sldMk cId="2706860444" sldId="384"/>
        </pc:sldMkLst>
        <pc:spChg chg="mod">
          <ac:chgData name="Thomas Stensitzki" userId="75cafe6b-2f2a-469b-85c4-eec3b9c972ba" providerId="ADAL" clId="{9F9E9FDF-7C61-4792-941E-3BBD6C5DB2FE}" dt="2021-02-01T16:46:40.586" v="796"/>
          <ac:spMkLst>
            <pc:docMk/>
            <pc:sldMk cId="2706860444" sldId="384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8:27.405" v="1622" actId="1440"/>
          <ac:picMkLst>
            <pc:docMk/>
            <pc:sldMk cId="2706860444" sldId="384"/>
            <ac:picMk id="7170" creationId="{260BBE70-DAC3-4E07-B418-8D32185B4B8C}"/>
          </ac:picMkLst>
        </pc:picChg>
      </pc:sldChg>
      <pc:sldChg chg="addSp">
        <pc:chgData name="Thomas Stensitzki" userId="75cafe6b-2f2a-469b-85c4-eec3b9c972ba" providerId="ADAL" clId="{9F9E9FDF-7C61-4792-941E-3BBD6C5DB2FE}" dt="2021-02-01T16:48:46.082" v="818"/>
        <pc:sldMkLst>
          <pc:docMk/>
          <pc:sldMk cId="200308074" sldId="385"/>
        </pc:sldMkLst>
        <pc:picChg chg="add">
          <ac:chgData name="Thomas Stensitzki" userId="75cafe6b-2f2a-469b-85c4-eec3b9c972ba" providerId="ADAL" clId="{9F9E9FDF-7C61-4792-941E-3BBD6C5DB2FE}" dt="2021-02-01T16:48:46.082" v="818"/>
          <ac:picMkLst>
            <pc:docMk/>
            <pc:sldMk cId="200308074" sldId="385"/>
            <ac:picMk id="8194" creationId="{088BB987-0736-45BC-A2AE-5F7C068F7E09}"/>
          </ac:picMkLst>
        </pc:picChg>
      </pc:sldChg>
      <pc:sldChg chg="addSp">
        <pc:chgData name="Thomas Stensitzki" userId="75cafe6b-2f2a-469b-85c4-eec3b9c972ba" providerId="ADAL" clId="{9F9E9FDF-7C61-4792-941E-3BBD6C5DB2FE}" dt="2021-02-01T16:49:13.209" v="822"/>
        <pc:sldMkLst>
          <pc:docMk/>
          <pc:sldMk cId="472251526" sldId="385"/>
        </pc:sldMkLst>
        <pc:picChg chg="add">
          <ac:chgData name="Thomas Stensitzki" userId="75cafe6b-2f2a-469b-85c4-eec3b9c972ba" providerId="ADAL" clId="{9F9E9FDF-7C61-4792-941E-3BBD6C5DB2FE}" dt="2021-02-01T16:49:13.209" v="822"/>
          <ac:picMkLst>
            <pc:docMk/>
            <pc:sldMk cId="472251526" sldId="385"/>
            <ac:picMk id="9218" creationId="{F8D8E185-9FFE-4889-9996-BD5B46FBFDE2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29:29.036" v="1638"/>
        <pc:sldMkLst>
          <pc:docMk/>
          <pc:sldMk cId="2618174212" sldId="385"/>
        </pc:sldMkLst>
        <pc:spChg chg="mod">
          <ac:chgData name="Thomas Stensitzki" userId="75cafe6b-2f2a-469b-85c4-eec3b9c972ba" providerId="ADAL" clId="{9F9E9FDF-7C61-4792-941E-3BBD6C5DB2FE}" dt="2021-02-01T16:47:55.508" v="804"/>
          <ac:spMkLst>
            <pc:docMk/>
            <pc:sldMk cId="2618174212" sldId="385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9:03.092" v="1632" actId="1440"/>
          <ac:picMkLst>
            <pc:docMk/>
            <pc:sldMk cId="2618174212" sldId="385"/>
            <ac:picMk id="8194" creationId="{088BB987-0736-45BC-A2AE-5F7C068F7E09}"/>
          </ac:picMkLst>
        </pc:picChg>
        <pc:picChg chg="mod">
          <ac:chgData name="Thomas Stensitzki" userId="75cafe6b-2f2a-469b-85c4-eec3b9c972ba" providerId="ADAL" clId="{9F9E9FDF-7C61-4792-941E-3BBD6C5DB2FE}" dt="2021-02-02T12:29:23.820" v="1637" actId="1076"/>
          <ac:picMkLst>
            <pc:docMk/>
            <pc:sldMk cId="2618174212" sldId="385"/>
            <ac:picMk id="9218" creationId="{F8D8E185-9FFE-4889-9996-BD5B46FBFDE2}"/>
          </ac:picMkLst>
        </pc:picChg>
      </pc:sldChg>
      <pc:sldChg chg="addSp">
        <pc:chgData name="Thomas Stensitzki" userId="75cafe6b-2f2a-469b-85c4-eec3b9c972ba" providerId="ADAL" clId="{9F9E9FDF-7C61-4792-941E-3BBD6C5DB2FE}" dt="2021-02-01T16:51:43.493" v="851"/>
        <pc:sldMkLst>
          <pc:docMk/>
          <pc:sldMk cId="111797964" sldId="386"/>
        </pc:sldMkLst>
        <pc:picChg chg="add">
          <ac:chgData name="Thomas Stensitzki" userId="75cafe6b-2f2a-469b-85c4-eec3b9c972ba" providerId="ADAL" clId="{9F9E9FDF-7C61-4792-941E-3BBD6C5DB2FE}" dt="2021-02-01T16:51:43.493" v="851"/>
          <ac:picMkLst>
            <pc:docMk/>
            <pc:sldMk cId="111797964" sldId="386"/>
            <ac:picMk id="11266" creationId="{68B66526-F4E2-473C-8CC5-9B0D8882C321}"/>
          </ac:picMkLst>
        </pc:picChg>
      </pc:sldChg>
      <pc:sldChg chg="addSp">
        <pc:chgData name="Thomas Stensitzki" userId="75cafe6b-2f2a-469b-85c4-eec3b9c972ba" providerId="ADAL" clId="{9F9E9FDF-7C61-4792-941E-3BBD6C5DB2FE}" dt="2021-02-01T16:51:28.456" v="847"/>
        <pc:sldMkLst>
          <pc:docMk/>
          <pc:sldMk cId="1399614890" sldId="386"/>
        </pc:sldMkLst>
        <pc:picChg chg="add">
          <ac:chgData name="Thomas Stensitzki" userId="75cafe6b-2f2a-469b-85c4-eec3b9c972ba" providerId="ADAL" clId="{9F9E9FDF-7C61-4792-941E-3BBD6C5DB2FE}" dt="2021-02-01T16:51:28.456" v="847"/>
          <ac:picMkLst>
            <pc:docMk/>
            <pc:sldMk cId="1399614890" sldId="386"/>
            <ac:picMk id="10242" creationId="{9C37F8C5-9571-4D51-B7F2-F05AB240B20B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38:08.228" v="1654"/>
        <pc:sldMkLst>
          <pc:docMk/>
          <pc:sldMk cId="2318153121" sldId="386"/>
        </pc:sldMkLst>
        <pc:spChg chg="mod">
          <ac:chgData name="Thomas Stensitzki" userId="75cafe6b-2f2a-469b-85c4-eec3b9c972ba" providerId="ADAL" clId="{9F9E9FDF-7C61-4792-941E-3BBD6C5DB2FE}" dt="2021-02-01T16:50:35.609" v="836"/>
          <ac:spMkLst>
            <pc:docMk/>
            <pc:sldMk cId="2318153121" sldId="386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37:46.408" v="1648" actId="1440"/>
          <ac:picMkLst>
            <pc:docMk/>
            <pc:sldMk cId="2318153121" sldId="386"/>
            <ac:picMk id="10242" creationId="{9C37F8C5-9571-4D51-B7F2-F05AB240B20B}"/>
          </ac:picMkLst>
        </pc:picChg>
        <pc:picChg chg="mod">
          <ac:chgData name="Thomas Stensitzki" userId="75cafe6b-2f2a-469b-85c4-eec3b9c972ba" providerId="ADAL" clId="{9F9E9FDF-7C61-4792-941E-3BBD6C5DB2FE}" dt="2021-02-02T12:38:04.134" v="1653" actId="1440"/>
          <ac:picMkLst>
            <pc:docMk/>
            <pc:sldMk cId="2318153121" sldId="386"/>
            <ac:picMk id="11266" creationId="{68B66526-F4E2-473C-8CC5-9B0D8882C321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2:27:52.848" v="1618"/>
        <pc:sldMkLst>
          <pc:docMk/>
          <pc:sldMk cId="2558906762" sldId="387"/>
        </pc:sldMkLst>
        <pc:spChg chg="mod">
          <ac:chgData name="Thomas Stensitzki" userId="75cafe6b-2f2a-469b-85c4-eec3b9c972ba" providerId="ADAL" clId="{9F9E9FDF-7C61-4792-941E-3BBD6C5DB2FE}" dt="2021-02-02T12:27:30.479" v="1616" actId="1036"/>
          <ac:spMkLst>
            <pc:docMk/>
            <pc:sldMk cId="2558906762" sldId="38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3:56.503" v="1065" actId="20577"/>
          <ac:spMkLst>
            <pc:docMk/>
            <pc:sldMk cId="2558906762" sldId="387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59:24.441" v="943"/>
        <pc:sldMkLst>
          <pc:docMk/>
          <pc:sldMk cId="1475173892" sldId="388"/>
        </pc:sldMkLst>
        <pc:picChg chg="add">
          <ac:chgData name="Thomas Stensitzki" userId="75cafe6b-2f2a-469b-85c4-eec3b9c972ba" providerId="ADAL" clId="{9F9E9FDF-7C61-4792-941E-3BBD6C5DB2FE}" dt="2021-02-01T16:59:24.441" v="943"/>
          <ac:picMkLst>
            <pc:docMk/>
            <pc:sldMk cId="1475173892" sldId="388"/>
            <ac:picMk id="14338" creationId="{EE8D1B22-ACB4-46C4-A4E7-A7B07C0707BC}"/>
          </ac:picMkLst>
        </pc:picChg>
      </pc:sldChg>
      <pc:sldChg chg="addSp delSp modSp add del mod modTransition modNotesTx">
        <pc:chgData name="Thomas Stensitzki" userId="75cafe6b-2f2a-469b-85c4-eec3b9c972ba" providerId="ADAL" clId="{9F9E9FDF-7C61-4792-941E-3BBD6C5DB2FE}" dt="2021-02-02T12:53:42.475" v="1704" actId="17032"/>
        <pc:sldMkLst>
          <pc:docMk/>
          <pc:sldMk cId="2051762330" sldId="388"/>
        </pc:sldMkLst>
        <pc:spChg chg="mod">
          <ac:chgData name="Thomas Stensitzki" userId="75cafe6b-2f2a-469b-85c4-eec3b9c972ba" providerId="ADAL" clId="{9F9E9FDF-7C61-4792-941E-3BBD6C5DB2FE}" dt="2021-02-01T17:12:20.815" v="1143"/>
          <ac:spMkLst>
            <pc:docMk/>
            <pc:sldMk cId="2051762330" sldId="388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2:53:42.475" v="1704" actId="17032"/>
          <ac:spMkLst>
            <pc:docMk/>
            <pc:sldMk cId="2051762330" sldId="388"/>
            <ac:spMk id="3" creationId="{0C85C9A9-0526-420F-88D1-C511F504C043}"/>
          </ac:spMkLst>
        </pc:spChg>
        <pc:picChg chg="add del mod">
          <ac:chgData name="Thomas Stensitzki" userId="75cafe6b-2f2a-469b-85c4-eec3b9c972ba" providerId="ADAL" clId="{9F9E9FDF-7C61-4792-941E-3BBD6C5DB2FE}" dt="2021-02-01T17:12:59.806" v="1149" actId="478"/>
          <ac:picMkLst>
            <pc:docMk/>
            <pc:sldMk cId="2051762330" sldId="388"/>
            <ac:picMk id="14338" creationId="{EE8D1B22-ACB4-46C4-A4E7-A7B07C0707BC}"/>
          </ac:picMkLst>
        </pc:picChg>
        <pc:picChg chg="mod">
          <ac:chgData name="Thomas Stensitzki" userId="75cafe6b-2f2a-469b-85c4-eec3b9c972ba" providerId="ADAL" clId="{9F9E9FDF-7C61-4792-941E-3BBD6C5DB2FE}" dt="2021-02-02T12:53:05.755" v="1702" actId="1076"/>
          <ac:picMkLst>
            <pc:docMk/>
            <pc:sldMk cId="2051762330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7:13:04.894" v="1150"/>
        <pc:sldMkLst>
          <pc:docMk/>
          <pc:sldMk cId="3464665633" sldId="388"/>
        </pc:sldMkLst>
        <pc:picChg chg="add">
          <ac:chgData name="Thomas Stensitzki" userId="75cafe6b-2f2a-469b-85c4-eec3b9c972ba" providerId="ADAL" clId="{9F9E9FDF-7C61-4792-941E-3BBD6C5DB2FE}" dt="2021-02-01T17:13:04.894" v="1150"/>
          <ac:picMkLst>
            <pc:docMk/>
            <pc:sldMk cId="3464665633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6:57:50.417" v="917"/>
        <pc:sldMkLst>
          <pc:docMk/>
          <pc:sldMk cId="1957061461" sldId="389"/>
        </pc:sldMkLst>
        <pc:picChg chg="add">
          <ac:chgData name="Thomas Stensitzki" userId="75cafe6b-2f2a-469b-85c4-eec3b9c972ba" providerId="ADAL" clId="{9F9E9FDF-7C61-4792-941E-3BBD6C5DB2FE}" dt="2021-02-01T16:57:50.417" v="917"/>
          <ac:picMkLst>
            <pc:docMk/>
            <pc:sldMk cId="1957061461" sldId="389"/>
            <ac:picMk id="13314" creationId="{0EE2B04D-768F-4FAF-A2DC-658BEBF890D3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41:49.731" v="1673" actId="1440"/>
        <pc:sldMkLst>
          <pc:docMk/>
          <pc:sldMk cId="3866198253" sldId="389"/>
        </pc:sldMkLst>
        <pc:spChg chg="mod">
          <ac:chgData name="Thomas Stensitzki" userId="75cafe6b-2f2a-469b-85c4-eec3b9c972ba" providerId="ADAL" clId="{9F9E9FDF-7C61-4792-941E-3BBD6C5DB2FE}" dt="2021-02-01T16:56:49.112" v="896"/>
          <ac:spMkLst>
            <pc:docMk/>
            <pc:sldMk cId="3866198253" sldId="38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41:49.731" v="1673" actId="1440"/>
          <ac:picMkLst>
            <pc:docMk/>
            <pc:sldMk cId="3866198253" sldId="389"/>
            <ac:picMk id="13314" creationId="{0EE2B04D-768F-4FAF-A2DC-658BEBF890D3}"/>
          </ac:picMkLst>
        </pc:picChg>
      </pc:sldChg>
      <pc:sldChg chg="addSp delSp modSp add del mod ord modTransition modNotesTx">
        <pc:chgData name="Thomas Stensitzki" userId="75cafe6b-2f2a-469b-85c4-eec3b9c972ba" providerId="ADAL" clId="{9F9E9FDF-7C61-4792-941E-3BBD6C5DB2FE}" dt="2021-02-02T12:41:19.513" v="1664" actId="1440"/>
        <pc:sldMkLst>
          <pc:docMk/>
          <pc:sldMk cId="1281650883" sldId="390"/>
        </pc:sldMkLst>
        <pc:spChg chg="mod">
          <ac:chgData name="Thomas Stensitzki" userId="75cafe6b-2f2a-469b-85c4-eec3b9c972ba" providerId="ADAL" clId="{9F9E9FDF-7C61-4792-941E-3BBD6C5DB2FE}" dt="2021-02-01T16:52:05.797" v="854"/>
          <ac:spMkLst>
            <pc:docMk/>
            <pc:sldMk cId="1281650883" sldId="39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52:32.537" v="858" actId="478"/>
          <ac:spMkLst>
            <pc:docMk/>
            <pc:sldMk cId="1281650883" sldId="390"/>
            <ac:spMk id="4" creationId="{12541D46-FB2A-4FC8-8756-0718815220BE}"/>
          </ac:spMkLst>
        </pc:spChg>
        <pc:picChg chg="mod">
          <ac:chgData name="Thomas Stensitzki" userId="75cafe6b-2f2a-469b-85c4-eec3b9c972ba" providerId="ADAL" clId="{9F9E9FDF-7C61-4792-941E-3BBD6C5DB2FE}" dt="2021-02-02T12:41:19.513" v="1664" actId="1440"/>
          <ac:picMkLst>
            <pc:docMk/>
            <pc:sldMk cId="1281650883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6:52:39.752" v="859"/>
        <pc:sldMkLst>
          <pc:docMk/>
          <pc:sldMk cId="1513511166" sldId="390"/>
        </pc:sldMkLst>
        <pc:picChg chg="add">
          <ac:chgData name="Thomas Stensitzki" userId="75cafe6b-2f2a-469b-85c4-eec3b9c972ba" providerId="ADAL" clId="{9F9E9FDF-7C61-4792-941E-3BBD6C5DB2FE}" dt="2021-02-01T16:52:39.752" v="859"/>
          <ac:picMkLst>
            <pc:docMk/>
            <pc:sldMk cId="1513511166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7:05:20.262" v="1081"/>
        <pc:sldMkLst>
          <pc:docMk/>
          <pc:sldMk cId="945372120" sldId="391"/>
        </pc:sldMkLst>
        <pc:picChg chg="add">
          <ac:chgData name="Thomas Stensitzki" userId="75cafe6b-2f2a-469b-85c4-eec3b9c972ba" providerId="ADAL" clId="{9F9E9FDF-7C61-4792-941E-3BBD6C5DB2FE}" dt="2021-02-01T17:05:20.262" v="1081"/>
          <ac:picMkLst>
            <pc:docMk/>
            <pc:sldMk cId="945372120" sldId="391"/>
            <ac:picMk id="15362" creationId="{B90975DC-5162-4F41-B5F2-BBBE15E2112E}"/>
          </ac:picMkLst>
        </pc:picChg>
      </pc:sldChg>
      <pc:sldChg chg="addSp">
        <pc:chgData name="Thomas Stensitzki" userId="75cafe6b-2f2a-469b-85c4-eec3b9c972ba" providerId="ADAL" clId="{9F9E9FDF-7C61-4792-941E-3BBD6C5DB2FE}" dt="2021-02-01T17:05:27.412" v="1085"/>
        <pc:sldMkLst>
          <pc:docMk/>
          <pc:sldMk cId="1151788966" sldId="391"/>
        </pc:sldMkLst>
        <pc:picChg chg="add">
          <ac:chgData name="Thomas Stensitzki" userId="75cafe6b-2f2a-469b-85c4-eec3b9c972ba" providerId="ADAL" clId="{9F9E9FDF-7C61-4792-941E-3BBD6C5DB2FE}" dt="2021-02-01T17:05:27.412" v="1085"/>
          <ac:picMkLst>
            <pc:docMk/>
            <pc:sldMk cId="1151788966" sldId="391"/>
            <ac:picMk id="16386" creationId="{F2A275E7-9123-49B8-915C-3A94852B1686}"/>
          </ac:picMkLst>
        </pc:picChg>
      </pc:sldChg>
      <pc:sldChg chg="delSp modSp new add del mod ord modTransition modAnim">
        <pc:chgData name="Thomas Stensitzki" userId="75cafe6b-2f2a-469b-85c4-eec3b9c972ba" providerId="ADAL" clId="{9F9E9FDF-7C61-4792-941E-3BBD6C5DB2FE}" dt="2021-02-02T13:16:40.338" v="1799"/>
        <pc:sldMkLst>
          <pc:docMk/>
          <pc:sldMk cId="2585887928" sldId="391"/>
        </pc:sldMkLst>
        <pc:spChg chg="mod">
          <ac:chgData name="Thomas Stensitzki" userId="75cafe6b-2f2a-469b-85c4-eec3b9c972ba" providerId="ADAL" clId="{9F9E9FDF-7C61-4792-941E-3BBD6C5DB2FE}" dt="2021-02-01T17:05:13.081" v="1080"/>
          <ac:spMkLst>
            <pc:docMk/>
            <pc:sldMk cId="2585887928" sldId="391"/>
            <ac:spMk id="2" creationId="{11E5EEC8-6493-4BA0-8811-4A3F48FE62AF}"/>
          </ac:spMkLst>
        </pc:spChg>
        <pc:spChg chg="del">
          <ac:chgData name="Thomas Stensitzki" userId="75cafe6b-2f2a-469b-85c4-eec3b9c972ba" providerId="ADAL" clId="{9F9E9FDF-7C61-4792-941E-3BBD6C5DB2FE}" dt="2021-02-01T16:54:28.929" v="892" actId="478"/>
          <ac:spMkLst>
            <pc:docMk/>
            <pc:sldMk cId="2585887928" sldId="391"/>
            <ac:spMk id="3" creationId="{CAE56BB2-30FF-4890-8015-D3777AA14D19}"/>
          </ac:spMkLst>
        </pc:spChg>
        <pc:picChg chg="mod">
          <ac:chgData name="Thomas Stensitzki" userId="75cafe6b-2f2a-469b-85c4-eec3b9c972ba" providerId="ADAL" clId="{9F9E9FDF-7C61-4792-941E-3BBD6C5DB2FE}" dt="2021-02-02T13:15:11.072" v="1782" actId="1440"/>
          <ac:picMkLst>
            <pc:docMk/>
            <pc:sldMk cId="2585887928" sldId="391"/>
            <ac:picMk id="15362" creationId="{B90975DC-5162-4F41-B5F2-BBBE15E2112E}"/>
          </ac:picMkLst>
        </pc:picChg>
        <pc:picChg chg="mod">
          <ac:chgData name="Thomas Stensitzki" userId="75cafe6b-2f2a-469b-85c4-eec3b9c972ba" providerId="ADAL" clId="{9F9E9FDF-7C61-4792-941E-3BBD6C5DB2FE}" dt="2021-02-02T13:16:37.692" v="1798" actId="1076"/>
          <ac:picMkLst>
            <pc:docMk/>
            <pc:sldMk cId="2585887928" sldId="391"/>
            <ac:picMk id="16386" creationId="{F2A275E7-9123-49B8-915C-3A94852B1686}"/>
          </ac:picMkLst>
        </pc:picChg>
        <pc:picChg chg="del mod">
          <ac:chgData name="Thomas Stensitzki" userId="75cafe6b-2f2a-469b-85c4-eec3b9c972ba" providerId="ADAL" clId="{9F9E9FDF-7C61-4792-941E-3BBD6C5DB2FE}" dt="2021-02-02T13:16:30.043" v="1796" actId="478"/>
          <ac:picMkLst>
            <pc:docMk/>
            <pc:sldMk cId="2585887928" sldId="391"/>
            <ac:picMk id="17410" creationId="{EE942377-844A-497A-BCA1-1F49B9ADD376}"/>
          </ac:picMkLst>
        </pc:picChg>
        <pc:picChg chg="del mod">
          <ac:chgData name="Thomas Stensitzki" userId="75cafe6b-2f2a-469b-85c4-eec3b9c972ba" providerId="ADAL" clId="{9F9E9FDF-7C61-4792-941E-3BBD6C5DB2FE}" dt="2021-02-02T13:16:30.697" v="1797" actId="478"/>
          <ac:picMkLst>
            <pc:docMk/>
            <pc:sldMk cId="2585887928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8.361" v="1093"/>
        <pc:sldMkLst>
          <pc:docMk/>
          <pc:sldMk cId="4010300682" sldId="391"/>
        </pc:sldMkLst>
        <pc:picChg chg="add">
          <ac:chgData name="Thomas Stensitzki" userId="75cafe6b-2f2a-469b-85c4-eec3b9c972ba" providerId="ADAL" clId="{9F9E9FDF-7C61-4792-941E-3BBD6C5DB2FE}" dt="2021-02-01T17:05:58.361" v="1093"/>
          <ac:picMkLst>
            <pc:docMk/>
            <pc:sldMk cId="4010300682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0.791" v="1089"/>
        <pc:sldMkLst>
          <pc:docMk/>
          <pc:sldMk cId="4134506492" sldId="391"/>
        </pc:sldMkLst>
        <pc:picChg chg="add">
          <ac:chgData name="Thomas Stensitzki" userId="75cafe6b-2f2a-469b-85c4-eec3b9c972ba" providerId="ADAL" clId="{9F9E9FDF-7C61-4792-941E-3BBD6C5DB2FE}" dt="2021-02-01T17:05:50.791" v="1089"/>
          <ac:picMkLst>
            <pc:docMk/>
            <pc:sldMk cId="4134506492" sldId="391"/>
            <ac:picMk id="17410" creationId="{EE942377-844A-497A-BCA1-1F49B9ADD376}"/>
          </ac:picMkLst>
        </pc:picChg>
      </pc:sldChg>
      <pc:sldChg chg="addSp modSp add mod ord modTransition">
        <pc:chgData name="Thomas Stensitzki" userId="75cafe6b-2f2a-469b-85c4-eec3b9c972ba" providerId="ADAL" clId="{9F9E9FDF-7C61-4792-941E-3BBD6C5DB2FE}" dt="2021-02-02T13:14:44.120" v="1777" actId="1076"/>
        <pc:sldMkLst>
          <pc:docMk/>
          <pc:sldMk cId="2708846828" sldId="392"/>
        </pc:sldMkLst>
        <pc:picChg chg="add mod">
          <ac:chgData name="Thomas Stensitzki" userId="75cafe6b-2f2a-469b-85c4-eec3b9c972ba" providerId="ADAL" clId="{9F9E9FDF-7C61-4792-941E-3BBD6C5DB2FE}" dt="2021-02-02T13:14:44.120" v="1777" actId="1076"/>
          <ac:picMkLst>
            <pc:docMk/>
            <pc:sldMk cId="2708846828" sldId="392"/>
            <ac:picMk id="4" creationId="{4F4D8847-2D1E-4810-BA5F-7518BE667DB4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2:45.293" v="1708" actId="1440"/>
        <pc:sldMkLst>
          <pc:docMk/>
          <pc:sldMk cId="63085039" sldId="393"/>
        </pc:sldMkLst>
        <pc:spChg chg="mod">
          <ac:chgData name="Thomas Stensitzki" userId="75cafe6b-2f2a-469b-85c4-eec3b9c972ba" providerId="ADAL" clId="{9F9E9FDF-7C61-4792-941E-3BBD6C5DB2FE}" dt="2021-02-01T17:13:42.016" v="1157"/>
          <ac:spMkLst>
            <pc:docMk/>
            <pc:sldMk cId="63085039" sldId="39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2:45.293" v="1708" actId="1440"/>
          <ac:picMkLst>
            <pc:docMk/>
            <pc:sldMk cId="63085039" sldId="393"/>
            <ac:picMk id="20482" creationId="{A212661B-E975-4803-8346-25C0D9EF720B}"/>
          </ac:picMkLst>
        </pc:picChg>
      </pc:sldChg>
      <pc:sldChg chg="addSp">
        <pc:chgData name="Thomas Stensitzki" userId="75cafe6b-2f2a-469b-85c4-eec3b9c972ba" providerId="ADAL" clId="{9F9E9FDF-7C61-4792-941E-3BBD6C5DB2FE}" dt="2021-02-01T17:14:23.385" v="1172"/>
        <pc:sldMkLst>
          <pc:docMk/>
          <pc:sldMk cId="4246133730" sldId="393"/>
        </pc:sldMkLst>
        <pc:picChg chg="add">
          <ac:chgData name="Thomas Stensitzki" userId="75cafe6b-2f2a-469b-85c4-eec3b9c972ba" providerId="ADAL" clId="{9F9E9FDF-7C61-4792-941E-3BBD6C5DB2FE}" dt="2021-02-01T17:14:23.385" v="1172"/>
          <ac:picMkLst>
            <pc:docMk/>
            <pc:sldMk cId="4246133730" sldId="393"/>
            <ac:picMk id="20482" creationId="{A212661B-E975-4803-8346-25C0D9EF720B}"/>
          </ac:picMkLst>
        </pc:picChg>
      </pc:sldChg>
      <pc:sldChg chg="addSp delSp modSp add mod ord modTransition modNotesTx">
        <pc:chgData name="Thomas Stensitzki" userId="75cafe6b-2f2a-469b-85c4-eec3b9c972ba" providerId="ADAL" clId="{9F9E9FDF-7C61-4792-941E-3BBD6C5DB2FE}" dt="2021-02-02T12:42:29.825" v="1681" actId="1076"/>
        <pc:sldMkLst>
          <pc:docMk/>
          <pc:sldMk cId="3125518215" sldId="394"/>
        </pc:sldMkLst>
        <pc:spChg chg="mod">
          <ac:chgData name="Thomas Stensitzki" userId="75cafe6b-2f2a-469b-85c4-eec3b9c972ba" providerId="ADAL" clId="{9F9E9FDF-7C61-4792-941E-3BBD6C5DB2FE}" dt="2021-02-01T16:58:35.704" v="924"/>
          <ac:spMkLst>
            <pc:docMk/>
            <pc:sldMk cId="3125518215" sldId="394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2:37.007" v="1146"/>
          <ac:picMkLst>
            <pc:docMk/>
            <pc:sldMk cId="3125518215" sldId="394"/>
            <ac:picMk id="3" creationId="{F65C3E2C-D2FC-4DBB-A0C0-8BA9A3100F72}"/>
          </ac:picMkLst>
        </pc:picChg>
        <pc:picChg chg="add mod">
          <ac:chgData name="Thomas Stensitzki" userId="75cafe6b-2f2a-469b-85c4-eec3b9c972ba" providerId="ADAL" clId="{9F9E9FDF-7C61-4792-941E-3BBD6C5DB2FE}" dt="2021-02-02T12:42:29.825" v="1681" actId="1076"/>
          <ac:picMkLst>
            <pc:docMk/>
            <pc:sldMk cId="3125518215" sldId="394"/>
            <ac:picMk id="4" creationId="{12785D05-5E49-4868-B8E4-454539F5AA8A}"/>
          </ac:picMkLst>
        </pc:picChg>
      </pc:sldChg>
      <pc:sldChg chg="modSp add mod ord modTransition">
        <pc:chgData name="Thomas Stensitzki" userId="75cafe6b-2f2a-469b-85c4-eec3b9c972ba" providerId="ADAL" clId="{9F9E9FDF-7C61-4792-941E-3BBD6C5DB2FE}" dt="2021-02-02T13:18:53.187" v="1838"/>
        <pc:sldMkLst>
          <pc:docMk/>
          <pc:sldMk cId="3389754536" sldId="395"/>
        </pc:sldMkLst>
        <pc:spChg chg="mod">
          <ac:chgData name="Thomas Stensitzki" userId="75cafe6b-2f2a-469b-85c4-eec3b9c972ba" providerId="ADAL" clId="{9F9E9FDF-7C61-4792-941E-3BBD6C5DB2FE}" dt="2021-02-01T17:06:26.701" v="1097"/>
          <ac:spMkLst>
            <pc:docMk/>
            <pc:sldMk cId="3389754536" sldId="395"/>
            <ac:spMk id="2" creationId="{11E5EEC8-6493-4BA0-8811-4A3F48FE62AF}"/>
          </ac:spMkLst>
        </pc:spChg>
      </pc:sldChg>
      <pc:sldChg chg="add del modTransition">
        <pc:chgData name="Thomas Stensitzki" userId="75cafe6b-2f2a-469b-85c4-eec3b9c972ba" providerId="ADAL" clId="{9F9E9FDF-7C61-4792-941E-3BBD6C5DB2FE}" dt="2021-02-02T13:18:40.287" v="1835" actId="47"/>
        <pc:sldMkLst>
          <pc:docMk/>
          <pc:sldMk cId="293137779" sldId="396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3:19:08.353" v="1840" actId="20577"/>
        <pc:sldMkLst>
          <pc:docMk/>
          <pc:sldMk cId="3169144543" sldId="397"/>
        </pc:sldMkLst>
        <pc:spChg chg="mod">
          <ac:chgData name="Thomas Stensitzki" userId="75cafe6b-2f2a-469b-85c4-eec3b9c972ba" providerId="ADAL" clId="{9F9E9FDF-7C61-4792-941E-3BBD6C5DB2FE}" dt="2021-02-02T13:18:27.180" v="1834" actId="14100"/>
          <ac:spMkLst>
            <pc:docMk/>
            <pc:sldMk cId="3169144543" sldId="39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5:07.974" v="1463" actId="20577"/>
          <ac:spMkLst>
            <pc:docMk/>
            <pc:sldMk cId="3169144543" sldId="397"/>
            <ac:spMk id="5" creationId="{C24DACB5-1BEC-4C86-9652-BAFD8DE56FEF}"/>
          </ac:spMkLst>
        </pc:spChg>
      </pc:sldChg>
      <pc:sldChg chg="modSp add mod modTransition modNotesTx">
        <pc:chgData name="Thomas Stensitzki" userId="75cafe6b-2f2a-469b-85c4-eec3b9c972ba" providerId="ADAL" clId="{9F9E9FDF-7C61-4792-941E-3BBD6C5DB2FE}" dt="2021-02-02T13:06:32.909" v="1757"/>
        <pc:sldMkLst>
          <pc:docMk/>
          <pc:sldMk cId="482102076" sldId="398"/>
        </pc:sldMkLst>
        <pc:spChg chg="mod">
          <ac:chgData name="Thomas Stensitzki" userId="75cafe6b-2f2a-469b-85c4-eec3b9c972ba" providerId="ADAL" clId="{9F9E9FDF-7C61-4792-941E-3BBD6C5DB2FE}" dt="2021-02-02T12:52:39.821" v="1694" actId="1036"/>
          <ac:spMkLst>
            <pc:docMk/>
            <pc:sldMk cId="482102076" sldId="39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32.909" v="1757"/>
          <ac:spMkLst>
            <pc:docMk/>
            <pc:sldMk cId="482102076" sldId="39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7:28:31.521" v="1504"/>
        <pc:sldMkLst>
          <pc:docMk/>
          <pc:sldMk cId="3485267665" sldId="399"/>
        </pc:sldMkLst>
        <pc:picChg chg="add">
          <ac:chgData name="Thomas Stensitzki" userId="75cafe6b-2f2a-469b-85c4-eec3b9c972ba" providerId="ADAL" clId="{9F9E9FDF-7C61-4792-941E-3BBD6C5DB2FE}" dt="2021-02-01T17:28:31.521" v="1504"/>
          <ac:picMkLst>
            <pc:docMk/>
            <pc:sldMk cId="3485267665" sldId="399"/>
            <ac:picMk id="22530" creationId="{EF8A0CF6-EBB1-47C5-B089-EDBB735405DB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5:23.236" v="1737" actId="1440"/>
        <pc:sldMkLst>
          <pc:docMk/>
          <pc:sldMk cId="3771242240" sldId="399"/>
        </pc:sldMkLst>
        <pc:spChg chg="mod">
          <ac:chgData name="Thomas Stensitzki" userId="75cafe6b-2f2a-469b-85c4-eec3b9c972ba" providerId="ADAL" clId="{9F9E9FDF-7C61-4792-941E-3BBD6C5DB2FE}" dt="2021-02-01T17:28:26.346" v="1503"/>
          <ac:spMkLst>
            <pc:docMk/>
            <pc:sldMk cId="3771242240" sldId="39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5:23.236" v="1737" actId="1440"/>
          <ac:picMkLst>
            <pc:docMk/>
            <pc:sldMk cId="3771242240" sldId="399"/>
            <ac:picMk id="22530" creationId="{EF8A0CF6-EBB1-47C5-B089-EDBB735405DB}"/>
          </ac:picMkLst>
        </pc:picChg>
      </pc:sldChg>
      <pc:sldChg chg="addSp modSp add mod modTransition modAnim modNotesTx">
        <pc:chgData name="Thomas Stensitzki" userId="75cafe6b-2f2a-469b-85c4-eec3b9c972ba" providerId="ADAL" clId="{9F9E9FDF-7C61-4792-941E-3BBD6C5DB2FE}" dt="2021-02-02T13:04:36.215" v="1725" actId="14100"/>
        <pc:sldMkLst>
          <pc:docMk/>
          <pc:sldMk cId="425308375" sldId="400"/>
        </pc:sldMkLst>
        <pc:spChg chg="mod">
          <ac:chgData name="Thomas Stensitzki" userId="75cafe6b-2f2a-469b-85c4-eec3b9c972ba" providerId="ADAL" clId="{9F9E9FDF-7C61-4792-941E-3BBD6C5DB2FE}" dt="2021-02-01T17:15:38.954" v="1203" actId="20577"/>
          <ac:spMkLst>
            <pc:docMk/>
            <pc:sldMk cId="425308375" sldId="400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3:04:36.215" v="1725" actId="14100"/>
          <ac:spMkLst>
            <pc:docMk/>
            <pc:sldMk cId="425308375" sldId="400"/>
            <ac:spMk id="5" creationId="{FCF996B8-EE24-4322-A598-0FCE05AE77D5}"/>
          </ac:spMkLst>
        </pc:spChg>
        <pc:picChg chg="add mod">
          <ac:chgData name="Thomas Stensitzki" userId="75cafe6b-2f2a-469b-85c4-eec3b9c972ba" providerId="ADAL" clId="{9F9E9FDF-7C61-4792-941E-3BBD6C5DB2FE}" dt="2021-02-02T13:04:31.511" v="1724" actId="1076"/>
          <ac:picMkLst>
            <pc:docMk/>
            <pc:sldMk cId="425308375" sldId="400"/>
            <ac:picMk id="3" creationId="{8EB4E173-662F-417E-9197-857FCAF37B61}"/>
          </ac:picMkLst>
        </pc:picChg>
        <pc:picChg chg="add mod">
          <ac:chgData name="Thomas Stensitzki" userId="75cafe6b-2f2a-469b-85c4-eec3b9c972ba" providerId="ADAL" clId="{9F9E9FDF-7C61-4792-941E-3BBD6C5DB2FE}" dt="2021-02-02T13:03:23.633" v="1714" actId="1440"/>
          <ac:picMkLst>
            <pc:docMk/>
            <pc:sldMk cId="425308375" sldId="400"/>
            <ac:picMk id="4" creationId="{F4B40881-C338-4763-A029-3B7DC696DC34}"/>
          </ac:picMkLst>
        </pc:picChg>
      </pc:sldChg>
      <pc:sldChg chg="add del modTransition">
        <pc:chgData name="Thomas Stensitzki" userId="75cafe6b-2f2a-469b-85c4-eec3b9c972ba" providerId="ADAL" clId="{9F9E9FDF-7C61-4792-941E-3BBD6C5DB2FE}" dt="2021-02-02T13:06:41.388" v="1758" actId="47"/>
        <pc:sldMkLst>
          <pc:docMk/>
          <pc:sldMk cId="1085090997" sldId="401"/>
        </pc:sldMkLst>
      </pc:sldChg>
      <pc:sldChg chg="addSp">
        <pc:chgData name="Thomas Stensitzki" userId="75cafe6b-2f2a-469b-85c4-eec3b9c972ba" providerId="ADAL" clId="{9F9E9FDF-7C61-4792-941E-3BBD6C5DB2FE}" dt="2021-02-01T17:15:55.241" v="1207"/>
        <pc:sldMkLst>
          <pc:docMk/>
          <pc:sldMk cId="2128800882" sldId="402"/>
        </pc:sldMkLst>
        <pc:picChg chg="add">
          <ac:chgData name="Thomas Stensitzki" userId="75cafe6b-2f2a-469b-85c4-eec3b9c972ba" providerId="ADAL" clId="{9F9E9FDF-7C61-4792-941E-3BBD6C5DB2FE}" dt="2021-02-01T17:15:55.241" v="1207"/>
          <ac:picMkLst>
            <pc:docMk/>
            <pc:sldMk cId="2128800882" sldId="402"/>
            <ac:picMk id="21506" creationId="{C3C61B88-DA23-4330-B34D-216A1F942FEF}"/>
          </ac:picMkLst>
        </pc:picChg>
      </pc:sldChg>
      <pc:sldChg chg="addSp delSp modSp add del mod modTransition modAnim modNotesTx">
        <pc:chgData name="Thomas Stensitzki" userId="75cafe6b-2f2a-469b-85c4-eec3b9c972ba" providerId="ADAL" clId="{9F9E9FDF-7C61-4792-941E-3BBD6C5DB2FE}" dt="2021-02-02T13:07:04.146" v="1763"/>
        <pc:sldMkLst>
          <pc:docMk/>
          <pc:sldMk cId="3556353505" sldId="402"/>
        </pc:sldMkLst>
        <pc:spChg chg="mod">
          <ac:chgData name="Thomas Stensitzki" userId="75cafe6b-2f2a-469b-85c4-eec3b9c972ba" providerId="ADAL" clId="{9F9E9FDF-7C61-4792-941E-3BBD6C5DB2FE}" dt="2021-02-01T17:29:02.402" v="1507"/>
          <ac:spMkLst>
            <pc:docMk/>
            <pc:sldMk cId="3556353505" sldId="402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4" creationId="{D96DA14E-1E36-4B14-B466-0A5021045F3D}"/>
          </ac:picMkLst>
        </pc:picChg>
        <pc:picChg chg="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21506" creationId="{C3C61B88-DA23-4330-B34D-216A1F942FEF}"/>
          </ac:picMkLst>
        </pc:picChg>
        <pc:picChg chg="mod">
          <ac:chgData name="Thomas Stensitzki" userId="75cafe6b-2f2a-469b-85c4-eec3b9c972ba" providerId="ADAL" clId="{9F9E9FDF-7C61-4792-941E-3BBD6C5DB2FE}" dt="2021-02-02T13:06:51.055" v="1760" actId="1440"/>
          <ac:picMkLst>
            <pc:docMk/>
            <pc:sldMk cId="3556353505" sldId="402"/>
            <ac:picMk id="23554" creationId="{F5FDDD86-DAEF-47CB-9EDD-2FDD418290C6}"/>
          </ac:picMkLst>
        </pc:picChg>
        <pc:picChg chg="mod">
          <ac:chgData name="Thomas Stensitzki" userId="75cafe6b-2f2a-469b-85c4-eec3b9c972ba" providerId="ADAL" clId="{9F9E9FDF-7C61-4792-941E-3BBD6C5DB2FE}" dt="2021-02-02T13:06:59.503" v="1762" actId="1076"/>
          <ac:picMkLst>
            <pc:docMk/>
            <pc:sldMk cId="3556353505" sldId="402"/>
            <ac:picMk id="24578" creationId="{7AC08E14-008C-49B1-9CD0-E4AD1B6ED434}"/>
          </ac:picMkLst>
        </pc:picChg>
      </pc:sldChg>
      <pc:sldChg chg="addSp">
        <pc:chgData name="Thomas Stensitzki" userId="75cafe6b-2f2a-469b-85c4-eec3b9c972ba" providerId="ADAL" clId="{9F9E9FDF-7C61-4792-941E-3BBD6C5DB2FE}" dt="2021-02-01T17:29:38.916" v="1513"/>
        <pc:sldMkLst>
          <pc:docMk/>
          <pc:sldMk cId="3846898001" sldId="402"/>
        </pc:sldMkLst>
        <pc:picChg chg="add">
          <ac:chgData name="Thomas Stensitzki" userId="75cafe6b-2f2a-469b-85c4-eec3b9c972ba" providerId="ADAL" clId="{9F9E9FDF-7C61-4792-941E-3BBD6C5DB2FE}" dt="2021-02-01T17:29:38.916" v="1513"/>
          <ac:picMkLst>
            <pc:docMk/>
            <pc:sldMk cId="3846898001" sldId="402"/>
            <ac:picMk id="23554" creationId="{F5FDDD86-DAEF-47CB-9EDD-2FDD418290C6}"/>
          </ac:picMkLst>
        </pc:picChg>
      </pc:sldChg>
      <pc:sldChg chg="addSp">
        <pc:chgData name="Thomas Stensitzki" userId="75cafe6b-2f2a-469b-85c4-eec3b9c972ba" providerId="ADAL" clId="{9F9E9FDF-7C61-4792-941E-3BBD6C5DB2FE}" dt="2021-02-01T17:29:50.964" v="1517"/>
        <pc:sldMkLst>
          <pc:docMk/>
          <pc:sldMk cId="3942718026" sldId="402"/>
        </pc:sldMkLst>
        <pc:picChg chg="add">
          <ac:chgData name="Thomas Stensitzki" userId="75cafe6b-2f2a-469b-85c4-eec3b9c972ba" providerId="ADAL" clId="{9F9E9FDF-7C61-4792-941E-3BBD6C5DB2FE}" dt="2021-02-01T17:29:50.964" v="1517"/>
          <ac:picMkLst>
            <pc:docMk/>
            <pc:sldMk cId="3942718026" sldId="402"/>
            <ac:picMk id="24578" creationId="{7AC08E14-008C-49B1-9CD0-E4AD1B6ED434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3:19:58.795" v="1851" actId="6549"/>
        <pc:sldMkLst>
          <pc:docMk/>
          <pc:sldMk cId="3957297632" sldId="403"/>
        </pc:sldMkLst>
        <pc:spChg chg="mod">
          <ac:chgData name="Thomas Stensitzki" userId="75cafe6b-2f2a-469b-85c4-eec3b9c972ba" providerId="ADAL" clId="{9F9E9FDF-7C61-4792-941E-3BBD6C5DB2FE}" dt="2021-02-02T13:19:55.688" v="1850" actId="1076"/>
          <ac:spMkLst>
            <pc:docMk/>
            <pc:sldMk cId="3957297632" sldId="403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7:36.898" v="1480" actId="20577"/>
          <ac:spMkLst>
            <pc:docMk/>
            <pc:sldMk cId="3957297632" sldId="403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6:28.806" v="1544" actId="1076"/>
        <pc:sldMkLst>
          <pc:docMk/>
          <pc:sldMk cId="4270566703" sldId="404"/>
        </pc:sldMkLst>
        <pc:spChg chg="mod">
          <ac:chgData name="Thomas Stensitzki" userId="75cafe6b-2f2a-469b-85c4-eec3b9c972ba" providerId="ADAL" clId="{9F9E9FDF-7C61-4792-941E-3BBD6C5DB2FE}" dt="2021-02-02T12:16:28.806" v="1544" actId="1076"/>
          <ac:spMkLst>
            <pc:docMk/>
            <pc:sldMk cId="4270566703" sldId="4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2:16:50.712" v="1547" actId="14100"/>
        <pc:sldMkLst>
          <pc:docMk/>
          <pc:sldMk cId="21006271" sldId="405"/>
        </pc:sldMkLst>
        <pc:spChg chg="mod">
          <ac:chgData name="Thomas Stensitzki" userId="75cafe6b-2f2a-469b-85c4-eec3b9c972ba" providerId="ADAL" clId="{9F9E9FDF-7C61-4792-941E-3BBD6C5DB2FE}" dt="2021-02-02T12:16:50.712" v="1547" actId="14100"/>
          <ac:spMkLst>
            <pc:docMk/>
            <pc:sldMk cId="21006271" sldId="4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8:30.841" v="1558" actId="1076"/>
        <pc:sldMkLst>
          <pc:docMk/>
          <pc:sldMk cId="550572939" sldId="406"/>
        </pc:sldMkLst>
        <pc:spChg chg="mod">
          <ac:chgData name="Thomas Stensitzki" userId="75cafe6b-2f2a-469b-85c4-eec3b9c972ba" providerId="ADAL" clId="{9F9E9FDF-7C61-4792-941E-3BBD6C5DB2FE}" dt="2021-02-02T12:18:30.841" v="1558" actId="1076"/>
          <ac:spMkLst>
            <pc:docMk/>
            <pc:sldMk cId="550572939" sldId="406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9F9E9FDF-7C61-4792-941E-3BBD6C5DB2FE}" dt="2021-02-02T12:20:47.203" v="1564" actId="22"/>
        <pc:sldMkLst>
          <pc:docMk/>
          <pc:sldMk cId="1044965248" sldId="407"/>
        </pc:sldMkLst>
      </pc:sldChg>
      <pc:sldChg chg="modSp add mod ord">
        <pc:chgData name="Thomas Stensitzki" userId="75cafe6b-2f2a-469b-85c4-eec3b9c972ba" providerId="ADAL" clId="{9F9E9FDF-7C61-4792-941E-3BBD6C5DB2FE}" dt="2021-02-02T12:21:01.223" v="1569" actId="14100"/>
        <pc:sldMkLst>
          <pc:docMk/>
          <pc:sldMk cId="3064330710" sldId="407"/>
        </pc:sldMkLst>
        <pc:spChg chg="mod">
          <ac:chgData name="Thomas Stensitzki" userId="75cafe6b-2f2a-469b-85c4-eec3b9c972ba" providerId="ADAL" clId="{9F9E9FDF-7C61-4792-941E-3BBD6C5DB2FE}" dt="2021-02-02T12:21:01.223" v="1569" actId="14100"/>
          <ac:spMkLst>
            <pc:docMk/>
            <pc:sldMk cId="3064330710" sldId="407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9F9E9FDF-7C61-4792-941E-3BBD6C5DB2FE}" dt="2021-02-02T12:25:10.336" v="1607" actId="20577"/>
        <pc:sldMkLst>
          <pc:docMk/>
          <pc:sldMk cId="1323954105" sldId="408"/>
        </pc:sldMkLst>
        <pc:spChg chg="mod">
          <ac:chgData name="Thomas Stensitzki" userId="75cafe6b-2f2a-469b-85c4-eec3b9c972ba" providerId="ADAL" clId="{9F9E9FDF-7C61-4792-941E-3BBD6C5DB2FE}" dt="2021-02-02T12:25:08.442" v="1606" actId="1076"/>
          <ac:spMkLst>
            <pc:docMk/>
            <pc:sldMk cId="1323954105" sldId="4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9F9E9FDF-7C61-4792-941E-3BBD6C5DB2FE}" dt="2021-02-02T12:24:36.836" v="1601" actId="47"/>
        <pc:sldMkLst>
          <pc:docMk/>
          <pc:sldMk cId="2400166738" sldId="408"/>
        </pc:sldMkLst>
      </pc:sldChg>
      <pc:sldChg chg="modSp add mod ord modTransition">
        <pc:chgData name="Thomas Stensitzki" userId="75cafe6b-2f2a-469b-85c4-eec3b9c972ba" providerId="ADAL" clId="{9F9E9FDF-7C61-4792-941E-3BBD6C5DB2FE}" dt="2021-02-02T12:28:48.157" v="1628" actId="14100"/>
        <pc:sldMkLst>
          <pc:docMk/>
          <pc:sldMk cId="974386544" sldId="409"/>
        </pc:sldMkLst>
        <pc:spChg chg="mod">
          <ac:chgData name="Thomas Stensitzki" userId="75cafe6b-2f2a-469b-85c4-eec3b9c972ba" providerId="ADAL" clId="{9F9E9FDF-7C61-4792-941E-3BBD6C5DB2FE}" dt="2021-02-02T12:28:48.157" v="1628" actId="14100"/>
          <ac:spMkLst>
            <pc:docMk/>
            <pc:sldMk cId="974386544" sldId="4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30:11.295" v="1643" actId="14100"/>
        <pc:sldMkLst>
          <pc:docMk/>
          <pc:sldMk cId="179439695" sldId="410"/>
        </pc:sldMkLst>
        <pc:spChg chg="mod">
          <ac:chgData name="Thomas Stensitzki" userId="75cafe6b-2f2a-469b-85c4-eec3b9c972ba" providerId="ADAL" clId="{9F9E9FDF-7C61-4792-941E-3BBD6C5DB2FE}" dt="2021-02-02T12:30:11.295" v="1643" actId="14100"/>
          <ac:spMkLst>
            <pc:docMk/>
            <pc:sldMk cId="179439695" sldId="41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07.474" v="1659" actId="14100"/>
        <pc:sldMkLst>
          <pc:docMk/>
          <pc:sldMk cId="3385880885" sldId="411"/>
        </pc:sldMkLst>
        <pc:spChg chg="mod">
          <ac:chgData name="Thomas Stensitzki" userId="75cafe6b-2f2a-469b-85c4-eec3b9c972ba" providerId="ADAL" clId="{9F9E9FDF-7C61-4792-941E-3BBD6C5DB2FE}" dt="2021-02-02T12:41:07.474" v="1659" actId="14100"/>
          <ac:spMkLst>
            <pc:docMk/>
            <pc:sldMk cId="3385880885" sldId="4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38.118" v="1670" actId="14100"/>
        <pc:sldMkLst>
          <pc:docMk/>
          <pc:sldMk cId="439447182" sldId="412"/>
        </pc:sldMkLst>
        <pc:spChg chg="mod">
          <ac:chgData name="Thomas Stensitzki" userId="75cafe6b-2f2a-469b-85c4-eec3b9c972ba" providerId="ADAL" clId="{9F9E9FDF-7C61-4792-941E-3BBD6C5DB2FE}" dt="2021-02-02T12:41:38.118" v="1670" actId="14100"/>
          <ac:spMkLst>
            <pc:docMk/>
            <pc:sldMk cId="439447182" sldId="4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2:15.645" v="1677" actId="1076"/>
        <pc:sldMkLst>
          <pc:docMk/>
          <pc:sldMk cId="2971012066" sldId="413"/>
        </pc:sldMkLst>
        <pc:spChg chg="mod">
          <ac:chgData name="Thomas Stensitzki" userId="75cafe6b-2f2a-469b-85c4-eec3b9c972ba" providerId="ADAL" clId="{9F9E9FDF-7C61-4792-941E-3BBD6C5DB2FE}" dt="2021-02-02T12:42:15.645" v="1677" actId="1076"/>
          <ac:spMkLst>
            <pc:docMk/>
            <pc:sldMk cId="2971012066" sldId="41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52:08.234" v="1685" actId="1076"/>
        <pc:sldMkLst>
          <pc:docMk/>
          <pc:sldMk cId="1183984408" sldId="414"/>
        </pc:sldMkLst>
        <pc:spChg chg="mod">
          <ac:chgData name="Thomas Stensitzki" userId="75cafe6b-2f2a-469b-85c4-eec3b9c972ba" providerId="ADAL" clId="{9F9E9FDF-7C61-4792-941E-3BBD6C5DB2FE}" dt="2021-02-02T12:52:08.234" v="1685" actId="1076"/>
          <ac:spMkLst>
            <pc:docMk/>
            <pc:sldMk cId="1183984408" sldId="41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9F9E9FDF-7C61-4792-941E-3BBD6C5DB2FE}" dt="2021-02-02T13:06:28.027" v="1756"/>
        <pc:sldMkLst>
          <pc:docMk/>
          <pc:sldMk cId="1388017731" sldId="415"/>
        </pc:sldMkLst>
        <pc:spChg chg="mod">
          <ac:chgData name="Thomas Stensitzki" userId="75cafe6b-2f2a-469b-85c4-eec3b9c972ba" providerId="ADAL" clId="{9F9E9FDF-7C61-4792-941E-3BBD6C5DB2FE}" dt="2021-02-02T13:02:33.697" v="1707" actId="1076"/>
          <ac:spMkLst>
            <pc:docMk/>
            <pc:sldMk cId="1388017731" sldId="415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8.027" v="1756"/>
          <ac:spMkLst>
            <pc:docMk/>
            <pc:sldMk cId="1388017731" sldId="415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23.328" v="1755"/>
        <pc:sldMkLst>
          <pc:docMk/>
          <pc:sldMk cId="1390187629" sldId="416"/>
        </pc:sldMkLst>
        <pc:spChg chg="mod">
          <ac:chgData name="Thomas Stensitzki" userId="75cafe6b-2f2a-469b-85c4-eec3b9c972ba" providerId="ADAL" clId="{9F9E9FDF-7C61-4792-941E-3BBD6C5DB2FE}" dt="2021-02-02T13:04:55.161" v="1730" actId="14100"/>
          <ac:spMkLst>
            <pc:docMk/>
            <pc:sldMk cId="1390187629" sldId="416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3.328" v="1755"/>
          <ac:spMkLst>
            <pc:docMk/>
            <pc:sldMk cId="1390187629" sldId="416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F9E9FDF-7C61-4792-941E-3BBD6C5DB2FE}" dt="2021-02-02T13:05:00.073" v="1731" actId="47"/>
        <pc:sldMkLst>
          <pc:docMk/>
          <pc:sldMk cId="2205660386" sldId="417"/>
        </pc:sldMkLst>
      </pc:sldChg>
      <pc:sldChg chg="modSp add mod ord">
        <pc:chgData name="Thomas Stensitzki" userId="75cafe6b-2f2a-469b-85c4-eec3b9c972ba" providerId="ADAL" clId="{9F9E9FDF-7C61-4792-941E-3BBD6C5DB2FE}" dt="2021-02-02T13:06:11.123" v="1753" actId="20577"/>
        <pc:sldMkLst>
          <pc:docMk/>
          <pc:sldMk cId="3737910627" sldId="417"/>
        </pc:sldMkLst>
        <pc:spChg chg="mod">
          <ac:chgData name="Thomas Stensitzki" userId="75cafe6b-2f2a-469b-85c4-eec3b9c972ba" providerId="ADAL" clId="{9F9E9FDF-7C61-4792-941E-3BBD6C5DB2FE}" dt="2021-02-02T13:05:11.384" v="1735" actId="1076"/>
          <ac:spMkLst>
            <pc:docMk/>
            <pc:sldMk cId="3737910627" sldId="41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1.123" v="1753" actId="20577"/>
          <ac:spMkLst>
            <pc:docMk/>
            <pc:sldMk cId="3737910627" sldId="41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19.924" v="1754"/>
        <pc:sldMkLst>
          <pc:docMk/>
          <pc:sldMk cId="1540827525" sldId="418"/>
        </pc:sldMkLst>
        <pc:spChg chg="mod">
          <ac:chgData name="Thomas Stensitzki" userId="75cafe6b-2f2a-469b-85c4-eec3b9c972ba" providerId="ADAL" clId="{9F9E9FDF-7C61-4792-941E-3BBD6C5DB2FE}" dt="2021-02-02T13:05:33.942" v="1741" actId="1076"/>
          <ac:spMkLst>
            <pc:docMk/>
            <pc:sldMk cId="1540827525" sldId="41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9.924" v="1754"/>
          <ac:spMkLst>
            <pc:docMk/>
            <pc:sldMk cId="1540827525" sldId="41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12.513" v="1768" actId="14100"/>
        <pc:sldMkLst>
          <pc:docMk/>
          <pc:sldMk cId="2335610676" sldId="419"/>
        </pc:sldMkLst>
        <pc:spChg chg="mod">
          <ac:chgData name="Thomas Stensitzki" userId="75cafe6b-2f2a-469b-85c4-eec3b9c972ba" providerId="ADAL" clId="{9F9E9FDF-7C61-4792-941E-3BBD6C5DB2FE}" dt="2021-02-02T13:14:12.513" v="1768" actId="14100"/>
          <ac:spMkLst>
            <pc:docMk/>
            <pc:sldMk cId="2335610676" sldId="41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25.084" v="1771" actId="14100"/>
        <pc:sldMkLst>
          <pc:docMk/>
          <pc:sldMk cId="1865896873" sldId="420"/>
        </pc:sldMkLst>
        <pc:spChg chg="mod">
          <ac:chgData name="Thomas Stensitzki" userId="75cafe6b-2f2a-469b-85c4-eec3b9c972ba" providerId="ADAL" clId="{9F9E9FDF-7C61-4792-941E-3BBD6C5DB2FE}" dt="2021-02-02T13:14:25.084" v="1771" actId="14100"/>
          <ac:spMkLst>
            <pc:docMk/>
            <pc:sldMk cId="1865896873" sldId="42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5:02.889" v="1779" actId="1076"/>
        <pc:sldMkLst>
          <pc:docMk/>
          <pc:sldMk cId="1524395293" sldId="421"/>
        </pc:sldMkLst>
        <pc:spChg chg="mod">
          <ac:chgData name="Thomas Stensitzki" userId="75cafe6b-2f2a-469b-85c4-eec3b9c972ba" providerId="ADAL" clId="{9F9E9FDF-7C61-4792-941E-3BBD6C5DB2FE}" dt="2021-02-02T13:15:02.889" v="1779" actId="1076"/>
          <ac:spMkLst>
            <pc:docMk/>
            <pc:sldMk cId="1524395293" sldId="421"/>
            <ac:spMk id="2" creationId="{909DC09D-B9A6-4493-9A72-1CA7ECB1F5CA}"/>
          </ac:spMkLst>
        </pc:spChg>
      </pc:sldChg>
      <pc:sldChg chg="addSp delSp modSp add mod modAnim">
        <pc:chgData name="Thomas Stensitzki" userId="75cafe6b-2f2a-469b-85c4-eec3b9c972ba" providerId="ADAL" clId="{9F9E9FDF-7C61-4792-941E-3BBD6C5DB2FE}" dt="2021-02-02T13:18:15.918" v="1832"/>
        <pc:sldMkLst>
          <pc:docMk/>
          <pc:sldMk cId="1280545839" sldId="422"/>
        </pc:sldMkLst>
        <pc:spChg chg="add mod">
          <ac:chgData name="Thomas Stensitzki" userId="75cafe6b-2f2a-469b-85c4-eec3b9c972ba" providerId="ADAL" clId="{9F9E9FDF-7C61-4792-941E-3BBD6C5DB2FE}" dt="2021-02-02T13:17:28.456" v="1810" actId="14100"/>
          <ac:spMkLst>
            <pc:docMk/>
            <pc:sldMk cId="1280545839" sldId="422"/>
            <ac:spMk id="7" creationId="{C6191598-7775-4D95-899B-0E2D0541313F}"/>
          </ac:spMkLst>
        </pc:spChg>
        <pc:picChg chg="del">
          <ac:chgData name="Thomas Stensitzki" userId="75cafe6b-2f2a-469b-85c4-eec3b9c972ba" providerId="ADAL" clId="{9F9E9FDF-7C61-4792-941E-3BBD6C5DB2FE}" dt="2021-02-02T13:16:43.441" v="1800" actId="478"/>
          <ac:picMkLst>
            <pc:docMk/>
            <pc:sldMk cId="1280545839" sldId="422"/>
            <ac:picMk id="15362" creationId="{B90975DC-5162-4F41-B5F2-BBBE15E2112E}"/>
          </ac:picMkLst>
        </pc:picChg>
        <pc:picChg chg="del">
          <ac:chgData name="Thomas Stensitzki" userId="75cafe6b-2f2a-469b-85c4-eec3b9c972ba" providerId="ADAL" clId="{9F9E9FDF-7C61-4792-941E-3BBD6C5DB2FE}" dt="2021-02-02T13:16:44.071" v="1801" actId="478"/>
          <ac:picMkLst>
            <pc:docMk/>
            <pc:sldMk cId="1280545839" sldId="422"/>
            <ac:picMk id="16386" creationId="{F2A275E7-9123-49B8-915C-3A94852B1686}"/>
          </ac:picMkLst>
        </pc:picChg>
        <pc:picChg chg="mod">
          <ac:chgData name="Thomas Stensitzki" userId="75cafe6b-2f2a-469b-85c4-eec3b9c972ba" providerId="ADAL" clId="{9F9E9FDF-7C61-4792-941E-3BBD6C5DB2FE}" dt="2021-02-02T13:16:46.311" v="1802" actId="1076"/>
          <ac:picMkLst>
            <pc:docMk/>
            <pc:sldMk cId="1280545839" sldId="422"/>
            <ac:picMk id="17410" creationId="{EE942377-844A-497A-BCA1-1F49B9ADD376}"/>
          </ac:picMkLst>
        </pc:picChg>
        <pc:picChg chg="mod">
          <ac:chgData name="Thomas Stensitzki" userId="75cafe6b-2f2a-469b-85c4-eec3b9c972ba" providerId="ADAL" clId="{9F9E9FDF-7C61-4792-941E-3BBD6C5DB2FE}" dt="2021-02-02T13:16:50.835" v="1803" actId="1076"/>
          <ac:picMkLst>
            <pc:docMk/>
            <pc:sldMk cId="1280545839" sldId="422"/>
            <ac:picMk id="18434" creationId="{E18917D5-462E-425F-B1A7-02E0FDB5393A}"/>
          </ac:picMkLst>
        </pc:picChg>
      </pc:sldChg>
      <pc:sldChg chg="modSp add mod">
        <pc:chgData name="Thomas Stensitzki" userId="75cafe6b-2f2a-469b-85c4-eec3b9c972ba" providerId="ADAL" clId="{9F9E9FDF-7C61-4792-941E-3BBD6C5DB2FE}" dt="2021-02-02T13:18:59.786" v="1839" actId="1076"/>
        <pc:sldMkLst>
          <pc:docMk/>
          <pc:sldMk cId="3310606032" sldId="423"/>
        </pc:sldMkLst>
        <pc:spChg chg="mod">
          <ac:chgData name="Thomas Stensitzki" userId="75cafe6b-2f2a-469b-85c4-eec3b9c972ba" providerId="ADAL" clId="{9F9E9FDF-7C61-4792-941E-3BBD6C5DB2FE}" dt="2021-02-02T13:18:59.786" v="1839" actId="1076"/>
          <ac:spMkLst>
            <pc:docMk/>
            <pc:sldMk cId="3310606032" sldId="42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9F9E9FDF-7C61-4792-941E-3BBD6C5DB2FE}" dt="2021-02-02T13:19:27.066" v="1845" actId="14100"/>
        <pc:sldMkLst>
          <pc:docMk/>
          <pc:sldMk cId="2775711133" sldId="424"/>
        </pc:sldMkLst>
        <pc:spChg chg="mod">
          <ac:chgData name="Thomas Stensitzki" userId="75cafe6b-2f2a-469b-85c4-eec3b9c972ba" providerId="ADAL" clId="{9F9E9FDF-7C61-4792-941E-3BBD6C5DB2FE}" dt="2021-02-02T13:19:27.066" v="1845" actId="14100"/>
          <ac:spMkLst>
            <pc:docMk/>
            <pc:sldMk cId="2775711133" sldId="42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9:41.191" v="1848" actId="14100"/>
        <pc:sldMkLst>
          <pc:docMk/>
          <pc:sldMk cId="1206553185" sldId="425"/>
        </pc:sldMkLst>
        <pc:spChg chg="mod">
          <ac:chgData name="Thomas Stensitzki" userId="75cafe6b-2f2a-469b-85c4-eec3b9c972ba" providerId="ADAL" clId="{9F9E9FDF-7C61-4792-941E-3BBD6C5DB2FE}" dt="2021-02-02T13:19:41.191" v="1848" actId="14100"/>
          <ac:spMkLst>
            <pc:docMk/>
            <pc:sldMk cId="1206553185" sldId="425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9F9E9FDF-7C61-4792-941E-3BBD6C5DB2FE}" dt="2021-02-01T13:29:14.397" v="45" actId="20577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9F9E9FDF-7C61-4792-941E-3BBD6C5DB2FE}" dt="2021-02-01T13:29:09.034" v="39" actId="20577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9F9E9FDF-7C61-4792-941E-3BBD6C5DB2FE}" dt="2021-02-01T13:29:14.397" v="45" actId="20577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9F9E9FDF-7C61-4792-941E-3BBD6C5DB2FE}" dt="2021-02-01T13:29:14.397" v="45" actId="20577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75cafe6b-2f2a-469b-85c4-eec3b9c972ba" providerId="ADAL" clId="{CC54F8A9-7FC0-4CB0-B32E-A2A3196CB257}"/>
    <pc:docChg chg="undo custSel addSld delSld modSld sldOrd modSection">
      <pc:chgData name="Thomas Stensitzki" userId="75cafe6b-2f2a-469b-85c4-eec3b9c972ba" providerId="ADAL" clId="{CC54F8A9-7FC0-4CB0-B32E-A2A3196CB257}" dt="2020-11-12T19:11:13.100" v="52"/>
      <pc:docMkLst>
        <pc:docMk/>
      </pc:docMkLst>
      <pc:sldChg chg="modSp add del mod">
        <pc:chgData name="Thomas Stensitzki" userId="75cafe6b-2f2a-469b-85c4-eec3b9c972ba" providerId="ADAL" clId="{CC54F8A9-7FC0-4CB0-B32E-A2A3196CB257}" dt="2020-11-12T19:11:13.100" v="5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CC54F8A9-7FC0-4CB0-B32E-A2A3196CB257}" dt="2020-11-12T19:11:13.100" v="5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CC54F8A9-7FC0-4CB0-B32E-A2A3196CB257}" dt="2020-11-10T19:12:45.211" v="23" actId="6549"/>
        <pc:sldMkLst>
          <pc:docMk/>
          <pc:sldMk cId="2698998357" sldId="260"/>
        </pc:sldMkLst>
        <pc:spChg chg="mod">
          <ac:chgData name="Thomas Stensitzki" userId="75cafe6b-2f2a-469b-85c4-eec3b9c972ba" providerId="ADAL" clId="{CC54F8A9-7FC0-4CB0-B32E-A2A3196CB257}" dt="2020-11-10T19:12:45.211" v="23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addSp delSp mod">
        <pc:chgData name="Thomas Stensitzki" userId="75cafe6b-2f2a-469b-85c4-eec3b9c972ba" providerId="ADAL" clId="{CC54F8A9-7FC0-4CB0-B32E-A2A3196CB257}" dt="2020-11-12T18:18:08.525" v="27" actId="22"/>
        <pc:sldMkLst>
          <pc:docMk/>
          <pc:sldMk cId="466045460" sldId="296"/>
        </pc:sldMkLst>
        <pc:spChg chg="add del">
          <ac:chgData name="Thomas Stensitzki" userId="75cafe6b-2f2a-469b-85c4-eec3b9c972ba" providerId="ADAL" clId="{CC54F8A9-7FC0-4CB0-B32E-A2A3196CB257}" dt="2020-11-12T18:18:08.525" v="27" actId="22"/>
          <ac:spMkLst>
            <pc:docMk/>
            <pc:sldMk cId="466045460" sldId="296"/>
            <ac:spMk id="5" creationId="{18743737-D4F6-4765-ADA6-F2A5A1B799B1}"/>
          </ac:spMkLst>
        </pc:spChg>
      </pc:sldChg>
      <pc:sldChg chg="del mod modShow">
        <pc:chgData name="Thomas Stensitzki" userId="75cafe6b-2f2a-469b-85c4-eec3b9c972ba" providerId="ADAL" clId="{CC54F8A9-7FC0-4CB0-B32E-A2A3196CB257}" dt="2020-11-12T18:17:34.922" v="25" actId="2696"/>
        <pc:sldMkLst>
          <pc:docMk/>
          <pc:sldMk cId="3714862591" sldId="351"/>
        </pc:sldMkLst>
      </pc:sldChg>
      <pc:sldChg chg="modSp add mod ord">
        <pc:chgData name="Thomas Stensitzki" userId="75cafe6b-2f2a-469b-85c4-eec3b9c972ba" providerId="ADAL" clId="{CC54F8A9-7FC0-4CB0-B32E-A2A3196CB257}" dt="2020-11-12T19:10:30.813" v="50" actId="20577"/>
        <pc:sldMkLst>
          <pc:docMk/>
          <pc:sldMk cId="838709494" sldId="376"/>
        </pc:sldMkLst>
        <pc:graphicFrameChg chg="modGraphic">
          <ac:chgData name="Thomas Stensitzki" userId="75cafe6b-2f2a-469b-85c4-eec3b9c972ba" providerId="ADAL" clId="{CC54F8A9-7FC0-4CB0-B32E-A2A3196CB257}" dt="2020-11-12T19:10:30.813" v="50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BE8F4EE5-CF52-46AD-A386-2ADC59A29254}"/>
    <pc:docChg chg="modSld">
      <pc:chgData name="Thomas Stensitzki" userId="75cafe6b-2f2a-469b-85c4-eec3b9c972ba" providerId="ADAL" clId="{BE8F4EE5-CF52-46AD-A386-2ADC59A29254}" dt="2021-02-04T16:39:39.722" v="6"/>
      <pc:docMkLst>
        <pc:docMk/>
      </pc:docMkLst>
      <pc:sldChg chg="modSp mod">
        <pc:chgData name="Thomas Stensitzki" userId="75cafe6b-2f2a-469b-85c4-eec3b9c972ba" providerId="ADAL" clId="{BE8F4EE5-CF52-46AD-A386-2ADC59A29254}" dt="2021-02-04T16:39:39.722" v="6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BE8F4EE5-CF52-46AD-A386-2ADC59A29254}" dt="2021-02-04T16:39:39.722" v="6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04798C56-1619-44FF-99CC-951BCBEDA3B6}"/>
    <pc:docChg chg="undo custSel addSld delSld modSld sldOrd addSection modSection">
      <pc:chgData name="Thomas Stensitzki" userId="75cafe6b-2f2a-469b-85c4-eec3b9c972ba" providerId="ADAL" clId="{04798C56-1619-44FF-99CC-951BCBEDA3B6}" dt="2021-10-24T11:56:50.744" v="5141" actId="20577"/>
      <pc:docMkLst>
        <pc:docMk/>
      </pc:docMkLst>
      <pc:sldChg chg="modSp mod">
        <pc:chgData name="Thomas Stensitzki" userId="75cafe6b-2f2a-469b-85c4-eec3b9c972ba" providerId="ADAL" clId="{04798C56-1619-44FF-99CC-951BCBEDA3B6}" dt="2021-10-16T08:06:48.501" v="11" actId="20577"/>
        <pc:sldMkLst>
          <pc:docMk/>
          <pc:sldMk cId="671489701" sldId="256"/>
        </pc:sldMkLst>
        <pc:spChg chg="mod">
          <ac:chgData name="Thomas Stensitzki" userId="75cafe6b-2f2a-469b-85c4-eec3b9c972ba" providerId="ADAL" clId="{04798C56-1619-44FF-99CC-951BCBEDA3B6}" dt="2021-10-16T08:06:48.501" v="11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">
        <pc:chgData name="Thomas Stensitzki" userId="75cafe6b-2f2a-469b-85c4-eec3b9c972ba" providerId="ADAL" clId="{04798C56-1619-44FF-99CC-951BCBEDA3B6}" dt="2021-10-21T13:06:10.613" v="4427"/>
        <pc:sldMkLst>
          <pc:docMk/>
          <pc:sldMk cId="2855324227" sldId="257"/>
        </pc:sldMkLst>
        <pc:spChg chg="mod">
          <ac:chgData name="Thomas Stensitzki" userId="75cafe6b-2f2a-469b-85c4-eec3b9c972ba" providerId="ADAL" clId="{04798C56-1619-44FF-99CC-951BCBEDA3B6}" dt="2021-10-16T08:07:25.110" v="6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04798C56-1619-44FF-99CC-951BCBEDA3B6}" dt="2021-10-21T13:06:10.613" v="4427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04798C56-1619-44FF-99CC-951BCBEDA3B6}" dt="2021-10-21T13:34:15.525" v="5128" actId="20577"/>
        <pc:sldMkLst>
          <pc:docMk/>
          <pc:sldMk cId="3332792154" sldId="258"/>
        </pc:sldMkLst>
        <pc:spChg chg="mod">
          <ac:chgData name="Thomas Stensitzki" userId="75cafe6b-2f2a-469b-85c4-eec3b9c972ba" providerId="ADAL" clId="{04798C56-1619-44FF-99CC-951BCBEDA3B6}" dt="2021-10-21T13:34:15.525" v="5128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delSp mod ord">
        <pc:chgData name="Thomas Stensitzki" userId="75cafe6b-2f2a-469b-85c4-eec3b9c972ba" providerId="ADAL" clId="{04798C56-1619-44FF-99CC-951BCBEDA3B6}" dt="2021-10-21T13:05:33.349" v="4423"/>
        <pc:sldMkLst>
          <pc:docMk/>
          <pc:sldMk cId="2698998357" sldId="260"/>
        </pc:sldMkLst>
        <pc:spChg chg="del">
          <ac:chgData name="Thomas Stensitzki" userId="75cafe6b-2f2a-469b-85c4-eec3b9c972ba" providerId="ADAL" clId="{04798C56-1619-44FF-99CC-951BCBEDA3B6}" dt="2021-10-16T08:29:25.765" v="179" actId="478"/>
          <ac:spMkLst>
            <pc:docMk/>
            <pc:sldMk cId="2698998357" sldId="260"/>
            <ac:spMk id="6" creationId="{AC7B595A-A4C5-4A86-B8F3-29469F0A7A0E}"/>
          </ac:spMkLst>
        </pc:spChg>
      </pc:sldChg>
      <pc:sldChg chg="modSp mod">
        <pc:chgData name="Thomas Stensitzki" userId="75cafe6b-2f2a-469b-85c4-eec3b9c972ba" providerId="ADAL" clId="{04798C56-1619-44FF-99CC-951BCBEDA3B6}" dt="2021-10-24T11:56:50.744" v="5141" actId="20577"/>
        <pc:sldMkLst>
          <pc:docMk/>
          <pc:sldMk cId="4007670073" sldId="268"/>
        </pc:sldMkLst>
        <pc:spChg chg="mod">
          <ac:chgData name="Thomas Stensitzki" userId="75cafe6b-2f2a-469b-85c4-eec3b9c972ba" providerId="ADAL" clId="{04798C56-1619-44FF-99CC-951BCBEDA3B6}" dt="2021-10-24T11:56:50.744" v="5141" actId="20577"/>
          <ac:spMkLst>
            <pc:docMk/>
            <pc:sldMk cId="4007670073" sldId="268"/>
            <ac:spMk id="5" creationId="{F3459BE7-1731-4733-A912-12977C68CFD6}"/>
          </ac:spMkLst>
        </pc:spChg>
      </pc:sldChg>
      <pc:sldChg chg="modSp mod">
        <pc:chgData name="Thomas Stensitzki" userId="75cafe6b-2f2a-469b-85c4-eec3b9c972ba" providerId="ADAL" clId="{04798C56-1619-44FF-99CC-951BCBEDA3B6}" dt="2021-10-18T07:06:30.752" v="4422" actId="6549"/>
        <pc:sldMkLst>
          <pc:docMk/>
          <pc:sldMk cId="2721051844" sldId="269"/>
        </pc:sldMkLst>
        <pc:spChg chg="mod">
          <ac:chgData name="Thomas Stensitzki" userId="75cafe6b-2f2a-469b-85c4-eec3b9c972ba" providerId="ADAL" clId="{04798C56-1619-44FF-99CC-951BCBEDA3B6}" dt="2021-10-18T07:06:30.752" v="4422" actId="6549"/>
          <ac:spMkLst>
            <pc:docMk/>
            <pc:sldMk cId="2721051844" sldId="269"/>
            <ac:spMk id="5" creationId="{C24DACB5-1BEC-4C86-9652-BAFD8DE56FEF}"/>
          </ac:spMkLst>
        </pc:spChg>
      </pc:sldChg>
      <pc:sldChg chg="modSp mod ord">
        <pc:chgData name="Thomas Stensitzki" userId="75cafe6b-2f2a-469b-85c4-eec3b9c972ba" providerId="ADAL" clId="{04798C56-1619-44FF-99CC-951BCBEDA3B6}" dt="2021-10-21T13:05:36.332" v="4424"/>
        <pc:sldMkLst>
          <pc:docMk/>
          <pc:sldMk cId="53967156" sldId="297"/>
        </pc:sldMkLst>
        <pc:spChg chg="mod">
          <ac:chgData name="Thomas Stensitzki" userId="75cafe6b-2f2a-469b-85c4-eec3b9c972ba" providerId="ADAL" clId="{04798C56-1619-44FF-99CC-951BCBEDA3B6}" dt="2021-10-16T08:30:11.002" v="185" actId="6549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04798C56-1619-44FF-99CC-951BCBEDA3B6}" dt="2021-10-16T08:30:33.213" v="195" actId="6549"/>
          <ac:spMkLst>
            <pc:docMk/>
            <pc:sldMk cId="53967156" sldId="297"/>
            <ac:spMk id="5" creationId="{F3459BE7-1731-4733-A912-12977C68CFD6}"/>
          </ac:spMkLst>
        </pc:spChg>
      </pc:sldChg>
      <pc:sldChg chg="modSp del modAnim">
        <pc:chgData name="Thomas Stensitzki" userId="75cafe6b-2f2a-469b-85c4-eec3b9c972ba" providerId="ADAL" clId="{04798C56-1619-44FF-99CC-951BCBEDA3B6}" dt="2021-10-21T13:33:34.479" v="5107" actId="47"/>
        <pc:sldMkLst>
          <pc:docMk/>
          <pc:sldMk cId="222169851" sldId="312"/>
        </pc:sldMkLst>
        <pc:spChg chg="mod">
          <ac:chgData name="Thomas Stensitzki" userId="75cafe6b-2f2a-469b-85c4-eec3b9c972ba" providerId="ADAL" clId="{04798C56-1619-44FF-99CC-951BCBEDA3B6}" dt="2021-10-21T13:22:22.075" v="4490" actId="20577"/>
          <ac:spMkLst>
            <pc:docMk/>
            <pc:sldMk cId="222169851" sldId="312"/>
            <ac:spMk id="4" creationId="{7B30EE16-D925-417D-89E0-E0CFDA2C14B8}"/>
          </ac:spMkLst>
        </pc:spChg>
        <pc:spChg chg="mod">
          <ac:chgData name="Thomas Stensitzki" userId="75cafe6b-2f2a-469b-85c4-eec3b9c972ba" providerId="ADAL" clId="{04798C56-1619-44FF-99CC-951BCBEDA3B6}" dt="2021-10-21T13:28:58.491" v="4803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Sp del mod">
        <pc:chgData name="Thomas Stensitzki" userId="75cafe6b-2f2a-469b-85c4-eec3b9c972ba" providerId="ADAL" clId="{04798C56-1619-44FF-99CC-951BCBEDA3B6}" dt="2021-10-16T08:53:15.876" v="252" actId="47"/>
        <pc:sldMkLst>
          <pc:docMk/>
          <pc:sldMk cId="3298503951" sldId="372"/>
        </pc:sldMkLst>
        <pc:spChg chg="mod">
          <ac:chgData name="Thomas Stensitzki" userId="75cafe6b-2f2a-469b-85c4-eec3b9c972ba" providerId="ADAL" clId="{04798C56-1619-44FF-99CC-951BCBEDA3B6}" dt="2021-10-16T08:52:50.564" v="250" actId="1076"/>
          <ac:spMkLst>
            <pc:docMk/>
            <pc:sldMk cId="3298503951" sldId="372"/>
            <ac:spMk id="2" creationId="{909DC09D-B9A6-4493-9A72-1CA7ECB1F5CA}"/>
          </ac:spMkLst>
        </pc:spChg>
      </pc:sldChg>
      <pc:sldChg chg="modSp mod">
        <pc:chgData name="Thomas Stensitzki" userId="75cafe6b-2f2a-469b-85c4-eec3b9c972ba" providerId="ADAL" clId="{04798C56-1619-44FF-99CC-951BCBEDA3B6}" dt="2021-10-18T06:50:38.860" v="3514" actId="14100"/>
        <pc:sldMkLst>
          <pc:docMk/>
          <pc:sldMk cId="2227487991" sldId="378"/>
        </pc:sldMkLst>
        <pc:spChg chg="mod">
          <ac:chgData name="Thomas Stensitzki" userId="75cafe6b-2f2a-469b-85c4-eec3b9c972ba" providerId="ADAL" clId="{04798C56-1619-44FF-99CC-951BCBEDA3B6}" dt="2021-10-18T06:50:38.860" v="3514" actId="14100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8.755" v="275" actId="20577"/>
          <ac:spMkLst>
            <pc:docMk/>
            <pc:sldMk cId="2227487991" sldId="378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02.088" v="3118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del">
        <pc:chgData name="Thomas Stensitzki" userId="75cafe6b-2f2a-469b-85c4-eec3b9c972ba" providerId="ADAL" clId="{04798C56-1619-44FF-99CC-951BCBEDA3B6}" dt="2021-10-16T08:52:41.648" v="249" actId="47"/>
        <pc:sldMkLst>
          <pc:docMk/>
          <pc:sldMk cId="2708846828" sldId="39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403790565" sldId="492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819505311" sldId="49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900203790" sldId="494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871162903" sldId="495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503783842" sldId="49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558837248" sldId="49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139680906" sldId="498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1091876782" sldId="49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33405587" sldId="500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1828632953" sldId="501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705434850" sldId="502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16552428" sldId="503"/>
        </pc:sldMkLst>
      </pc:sldChg>
      <pc:sldChg chg="del">
        <pc:chgData name="Thomas Stensitzki" userId="75cafe6b-2f2a-469b-85c4-eec3b9c972ba" providerId="ADAL" clId="{04798C56-1619-44FF-99CC-951BCBEDA3B6}" dt="2021-10-16T08:53:12.649" v="251" actId="47"/>
        <pc:sldMkLst>
          <pc:docMk/>
          <pc:sldMk cId="2167590192" sldId="504"/>
        </pc:sldMkLst>
      </pc:sldChg>
      <pc:sldChg chg="del">
        <pc:chgData name="Thomas Stensitzki" userId="75cafe6b-2f2a-469b-85c4-eec3b9c972ba" providerId="ADAL" clId="{04798C56-1619-44FF-99CC-951BCBEDA3B6}" dt="2021-10-16T08:53:15.876" v="252" actId="47"/>
        <pc:sldMkLst>
          <pc:docMk/>
          <pc:sldMk cId="2730644169" sldId="505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492262341" sldId="506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46989815" sldId="507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89331669" sldId="508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3227978394" sldId="509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222762613" sldId="510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1154144205" sldId="511"/>
        </pc:sldMkLst>
      </pc:sldChg>
      <pc:sldChg chg="del">
        <pc:chgData name="Thomas Stensitzki" userId="75cafe6b-2f2a-469b-85c4-eec3b9c972ba" providerId="ADAL" clId="{04798C56-1619-44FF-99CC-951BCBEDA3B6}" dt="2021-10-16T08:52:30.817" v="248" actId="47"/>
        <pc:sldMkLst>
          <pc:docMk/>
          <pc:sldMk cId="409371138" sldId="512"/>
        </pc:sldMkLst>
      </pc:sldChg>
      <pc:sldChg chg="addSp delSp modSp new mod modClrScheme chgLayout">
        <pc:chgData name="Thomas Stensitzki" userId="75cafe6b-2f2a-469b-85c4-eec3b9c972ba" providerId="ADAL" clId="{04798C56-1619-44FF-99CC-951BCBEDA3B6}" dt="2021-10-16T08:51:58.903" v="247" actId="1076"/>
        <pc:sldMkLst>
          <pc:docMk/>
          <pc:sldMk cId="2395924320" sldId="514"/>
        </pc:sldMkLst>
        <pc:spChg chg="del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2" creationId="{01FB363C-BCA7-43D4-A2C7-94DD6B2716CE}"/>
          </ac:spMkLst>
        </pc:spChg>
        <pc:spChg chg="del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3" creationId="{4E50326A-442F-4BBC-A63A-E76CCF1A2677}"/>
          </ac:spMkLst>
        </pc:spChg>
        <pc:spChg chg="add mod ord">
          <ac:chgData name="Thomas Stensitzki" userId="75cafe6b-2f2a-469b-85c4-eec3b9c972ba" providerId="ADAL" clId="{04798C56-1619-44FF-99CC-951BCBEDA3B6}" dt="2021-10-16T08:48:19.894" v="219" actId="700"/>
          <ac:spMkLst>
            <pc:docMk/>
            <pc:sldMk cId="2395924320" sldId="514"/>
            <ac:spMk id="4" creationId="{BC4CCBB5-60CA-4E97-BDCF-05CC269D742F}"/>
          </ac:spMkLst>
        </pc:spChg>
        <pc:spChg chg="add mod">
          <ac:chgData name="Thomas Stensitzki" userId="75cafe6b-2f2a-469b-85c4-eec3b9c972ba" providerId="ADAL" clId="{04798C56-1619-44FF-99CC-951BCBEDA3B6}" dt="2021-10-16T08:50:07.144" v="232" actId="14100"/>
          <ac:spMkLst>
            <pc:docMk/>
            <pc:sldMk cId="2395924320" sldId="514"/>
            <ac:spMk id="7" creationId="{AC653FA9-1AB6-49AB-B58A-9D12BB4A4394}"/>
          </ac:spMkLst>
        </pc:spChg>
        <pc:spChg chg="add del mod">
          <ac:chgData name="Thomas Stensitzki" userId="75cafe6b-2f2a-469b-85c4-eec3b9c972ba" providerId="ADAL" clId="{04798C56-1619-44FF-99CC-951BCBEDA3B6}" dt="2021-10-16T08:50:45.666" v="238" actId="22"/>
          <ac:spMkLst>
            <pc:docMk/>
            <pc:sldMk cId="2395924320" sldId="514"/>
            <ac:spMk id="9" creationId="{40C187F2-C573-4CA5-B9DB-398D9EA0C398}"/>
          </ac:spMkLst>
        </pc:spChg>
        <pc:spChg chg="add mod">
          <ac:chgData name="Thomas Stensitzki" userId="75cafe6b-2f2a-469b-85c4-eec3b9c972ba" providerId="ADAL" clId="{04798C56-1619-44FF-99CC-951BCBEDA3B6}" dt="2021-10-16T08:51:58.903" v="247" actId="1076"/>
          <ac:spMkLst>
            <pc:docMk/>
            <pc:sldMk cId="2395924320" sldId="514"/>
            <ac:spMk id="11" creationId="{DBAF0D92-4F5B-43B3-858F-5EAB5EC10308}"/>
          </ac:spMkLst>
        </pc:spChg>
        <pc:picChg chg="add mod">
          <ac:chgData name="Thomas Stensitzki" userId="75cafe6b-2f2a-469b-85c4-eec3b9c972ba" providerId="ADAL" clId="{04798C56-1619-44FF-99CC-951BCBEDA3B6}" dt="2021-10-16T08:49:01.526" v="227" actId="1440"/>
          <ac:picMkLst>
            <pc:docMk/>
            <pc:sldMk cId="2395924320" sldId="514"/>
            <ac:picMk id="6" creationId="{69AC6E8A-ECCC-4CAE-8164-9F3F87C4F2D6}"/>
          </ac:picMkLst>
        </pc:picChg>
      </pc:sldChg>
      <pc:sldChg chg="addSp delSp modSp add mod ord">
        <pc:chgData name="Thomas Stensitzki" userId="75cafe6b-2f2a-469b-85c4-eec3b9c972ba" providerId="ADAL" clId="{04798C56-1619-44FF-99CC-951BCBEDA3B6}" dt="2021-10-18T07:00:13.981" v="4091" actId="14100"/>
        <pc:sldMkLst>
          <pc:docMk/>
          <pc:sldMk cId="3797754622" sldId="515"/>
        </pc:sldMkLst>
        <pc:spChg chg="mod">
          <ac:chgData name="Thomas Stensitzki" userId="75cafe6b-2f2a-469b-85c4-eec3b9c972ba" providerId="ADAL" clId="{04798C56-1619-44FF-99CC-951BCBEDA3B6}" dt="2021-10-18T07:00:13.981" v="4091" actId="14100"/>
          <ac:spMkLst>
            <pc:docMk/>
            <pc:sldMk cId="3797754622" sldId="515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09:06:00.255" v="265" actId="20577"/>
          <ac:spMkLst>
            <pc:docMk/>
            <pc:sldMk cId="3797754622" sldId="515"/>
            <ac:spMk id="4" creationId="{D12969B4-351A-4517-A5B8-3E6AD9CDB206}"/>
          </ac:spMkLst>
        </pc:spChg>
        <pc:spChg chg="mod">
          <ac:chgData name="Thomas Stensitzki" userId="75cafe6b-2f2a-469b-85c4-eec3b9c972ba" providerId="ADAL" clId="{04798C56-1619-44FF-99CC-951BCBEDA3B6}" dt="2021-10-16T11:37:25.797" v="3122" actId="20577"/>
          <ac:spMkLst>
            <pc:docMk/>
            <pc:sldMk cId="3797754622" sldId="515"/>
            <ac:spMk id="5" creationId="{C24DACB5-1BEC-4C86-9652-BAFD8DE56FEF}"/>
          </ac:spMkLst>
        </pc:spChg>
        <pc:spChg chg="add del">
          <ac:chgData name="Thomas Stensitzki" userId="75cafe6b-2f2a-469b-85c4-eec3b9c972ba" providerId="ADAL" clId="{04798C56-1619-44FF-99CC-951BCBEDA3B6}" dt="2021-10-16T09:07:15.720" v="289" actId="22"/>
          <ac:spMkLst>
            <pc:docMk/>
            <pc:sldMk cId="3797754622" sldId="515"/>
            <ac:spMk id="6" creationId="{D11E1C29-625B-4233-A181-BC1380056693}"/>
          </ac:spMkLst>
        </pc:spChg>
      </pc:sldChg>
      <pc:sldChg chg="addSp modSp new mod modAnim">
        <pc:chgData name="Thomas Stensitzki" userId="75cafe6b-2f2a-469b-85c4-eec3b9c972ba" providerId="ADAL" clId="{04798C56-1619-44FF-99CC-951BCBEDA3B6}" dt="2021-10-18T07:00:48.371" v="4132"/>
        <pc:sldMkLst>
          <pc:docMk/>
          <pc:sldMk cId="2712056554" sldId="516"/>
        </pc:sldMkLst>
        <pc:spChg chg="mod">
          <ac:chgData name="Thomas Stensitzki" userId="75cafe6b-2f2a-469b-85c4-eec3b9c972ba" providerId="ADAL" clId="{04798C56-1619-44FF-99CC-951BCBEDA3B6}" dt="2021-10-16T09:10:53.320" v="392"/>
          <ac:spMkLst>
            <pc:docMk/>
            <pc:sldMk cId="2712056554" sldId="516"/>
            <ac:spMk id="2" creationId="{F884F3B4-BE70-4584-85CE-8207FCF82B50}"/>
          </ac:spMkLst>
        </pc:spChg>
        <pc:spChg chg="mod">
          <ac:chgData name="Thomas Stensitzki" userId="75cafe6b-2f2a-469b-85c4-eec3b9c972ba" providerId="ADAL" clId="{04798C56-1619-44FF-99CC-951BCBEDA3B6}" dt="2021-10-16T09:13:57.657" v="501" actId="20577"/>
          <ac:spMkLst>
            <pc:docMk/>
            <pc:sldMk cId="2712056554" sldId="516"/>
            <ac:spMk id="3" creationId="{A07B2357-9CF7-41EB-B7DA-519817A3BA59}"/>
          </ac:spMkLst>
        </pc:spChg>
        <pc:picChg chg="add mod">
          <ac:chgData name="Thomas Stensitzki" userId="75cafe6b-2f2a-469b-85c4-eec3b9c972ba" providerId="ADAL" clId="{04798C56-1619-44FF-99CC-951BCBEDA3B6}" dt="2021-10-16T09:12:13.968" v="477" actId="1076"/>
          <ac:picMkLst>
            <pc:docMk/>
            <pc:sldMk cId="2712056554" sldId="516"/>
            <ac:picMk id="4" creationId="{EE4A7BB7-6D9F-4B05-ABAF-258031170F8E}"/>
          </ac:picMkLst>
        </pc:picChg>
        <pc:picChg chg="add mod">
          <ac:chgData name="Thomas Stensitzki" userId="75cafe6b-2f2a-469b-85c4-eec3b9c972ba" providerId="ADAL" clId="{04798C56-1619-44FF-99CC-951BCBEDA3B6}" dt="2021-10-16T09:13:01.534" v="486" actId="14100"/>
          <ac:picMkLst>
            <pc:docMk/>
            <pc:sldMk cId="2712056554" sldId="516"/>
            <ac:picMk id="5" creationId="{60C5CCFD-7218-458F-B770-0C937F31B6DD}"/>
          </ac:picMkLst>
        </pc:picChg>
        <pc:picChg chg="add mod">
          <ac:chgData name="Thomas Stensitzki" userId="75cafe6b-2f2a-469b-85c4-eec3b9c972ba" providerId="ADAL" clId="{04798C56-1619-44FF-99CC-951BCBEDA3B6}" dt="2021-10-16T09:13:15.236" v="489" actId="1440"/>
          <ac:picMkLst>
            <pc:docMk/>
            <pc:sldMk cId="2712056554" sldId="516"/>
            <ac:picMk id="1026" creationId="{61DD7B04-A79F-47EE-9FA3-1EF3BAF2549A}"/>
          </ac:picMkLst>
        </pc:picChg>
      </pc:sldChg>
      <pc:sldChg chg="modSp new mod">
        <pc:chgData name="Thomas Stensitzki" userId="75cafe6b-2f2a-469b-85c4-eec3b9c972ba" providerId="ADAL" clId="{04798C56-1619-44FF-99CC-951BCBEDA3B6}" dt="2021-10-16T10:11:35.711" v="1477" actId="114"/>
        <pc:sldMkLst>
          <pc:docMk/>
          <pc:sldMk cId="2592263701" sldId="517"/>
        </pc:sldMkLst>
        <pc:spChg chg="mod">
          <ac:chgData name="Thomas Stensitzki" userId="75cafe6b-2f2a-469b-85c4-eec3b9c972ba" providerId="ADAL" clId="{04798C56-1619-44FF-99CC-951BCBEDA3B6}" dt="2021-10-16T09:30:04.338" v="551"/>
          <ac:spMkLst>
            <pc:docMk/>
            <pc:sldMk cId="2592263701" sldId="517"/>
            <ac:spMk id="2" creationId="{02873501-8633-41AE-A717-D3437F3C8D38}"/>
          </ac:spMkLst>
        </pc:spChg>
        <pc:spChg chg="mod">
          <ac:chgData name="Thomas Stensitzki" userId="75cafe6b-2f2a-469b-85c4-eec3b9c972ba" providerId="ADAL" clId="{04798C56-1619-44FF-99CC-951BCBEDA3B6}" dt="2021-10-16T10:11:35.711" v="1477" actId="114"/>
          <ac:spMkLst>
            <pc:docMk/>
            <pc:sldMk cId="2592263701" sldId="517"/>
            <ac:spMk id="3" creationId="{10D05E72-139E-4F93-9CF2-E461F306D3F4}"/>
          </ac:spMkLst>
        </pc:spChg>
      </pc:sldChg>
      <pc:sldChg chg="addSp delSp modSp new mod modAnim">
        <pc:chgData name="Thomas Stensitzki" userId="75cafe6b-2f2a-469b-85c4-eec3b9c972ba" providerId="ADAL" clId="{04798C56-1619-44FF-99CC-951BCBEDA3B6}" dt="2021-10-21T13:17:02.352" v="4448"/>
        <pc:sldMkLst>
          <pc:docMk/>
          <pc:sldMk cId="2691419104" sldId="518"/>
        </pc:sldMkLst>
        <pc:spChg chg="mod">
          <ac:chgData name="Thomas Stensitzki" userId="75cafe6b-2f2a-469b-85c4-eec3b9c972ba" providerId="ADAL" clId="{04798C56-1619-44FF-99CC-951BCBEDA3B6}" dt="2021-10-16T10:11:43.045" v="1498" actId="6549"/>
          <ac:spMkLst>
            <pc:docMk/>
            <pc:sldMk cId="2691419104" sldId="518"/>
            <ac:spMk id="2" creationId="{A47CE3D6-ACC4-4E98-8DA1-C7BC6FCDF7B9}"/>
          </ac:spMkLst>
        </pc:spChg>
        <pc:spChg chg="del">
          <ac:chgData name="Thomas Stensitzki" userId="75cafe6b-2f2a-469b-85c4-eec3b9c972ba" providerId="ADAL" clId="{04798C56-1619-44FF-99CC-951BCBEDA3B6}" dt="2021-10-16T09:45:53.303" v="581" actId="1032"/>
          <ac:spMkLst>
            <pc:docMk/>
            <pc:sldMk cId="2691419104" sldId="518"/>
            <ac:spMk id="3" creationId="{501241C8-CCBC-4F03-871B-75142A5CB54C}"/>
          </ac:spMkLst>
        </pc:spChg>
        <pc:spChg chg="add del mod">
          <ac:chgData name="Thomas Stensitzki" userId="75cafe6b-2f2a-469b-85c4-eec3b9c972ba" providerId="ADAL" clId="{04798C56-1619-44FF-99CC-951BCBEDA3B6}" dt="2021-10-16T10:07:41.388" v="1369" actId="11529"/>
          <ac:spMkLst>
            <pc:docMk/>
            <pc:sldMk cId="2691419104" sldId="518"/>
            <ac:spMk id="5" creationId="{83B9018F-CC53-4B54-976E-6EF789BC3E14}"/>
          </ac:spMkLst>
        </pc:spChg>
        <pc:spChg chg="add mod">
          <ac:chgData name="Thomas Stensitzki" userId="75cafe6b-2f2a-469b-85c4-eec3b9c972ba" providerId="ADAL" clId="{04798C56-1619-44FF-99CC-951BCBEDA3B6}" dt="2021-10-16T10:08:25.342" v="1383" actId="1076"/>
          <ac:spMkLst>
            <pc:docMk/>
            <pc:sldMk cId="2691419104" sldId="518"/>
            <ac:spMk id="6" creationId="{7AB9F773-04CA-4DD5-BCA9-88FFD3B0B9C4}"/>
          </ac:spMkLst>
        </pc:spChg>
        <pc:spChg chg="add mod">
          <ac:chgData name="Thomas Stensitzki" userId="75cafe6b-2f2a-469b-85c4-eec3b9c972ba" providerId="ADAL" clId="{04798C56-1619-44FF-99CC-951BCBEDA3B6}" dt="2021-10-16T10:08:37.455" v="1387" actId="6549"/>
          <ac:spMkLst>
            <pc:docMk/>
            <pc:sldMk cId="2691419104" sldId="518"/>
            <ac:spMk id="7" creationId="{0CD5DC5C-74CA-4EDA-9671-68CC7AD71556}"/>
          </ac:spMkLst>
        </pc:spChg>
        <pc:spChg chg="add mod">
          <ac:chgData name="Thomas Stensitzki" userId="75cafe6b-2f2a-469b-85c4-eec3b9c972ba" providerId="ADAL" clId="{04798C56-1619-44FF-99CC-951BCBEDA3B6}" dt="2021-10-16T10:08:48.758" v="1391" actId="6549"/>
          <ac:spMkLst>
            <pc:docMk/>
            <pc:sldMk cId="2691419104" sldId="518"/>
            <ac:spMk id="8" creationId="{C9B36C8D-8A39-40DD-B2C4-DDEB9D759FA0}"/>
          </ac:spMkLst>
        </pc:spChg>
        <pc:spChg chg="add mod">
          <ac:chgData name="Thomas Stensitzki" userId="75cafe6b-2f2a-469b-85c4-eec3b9c972ba" providerId="ADAL" clId="{04798C56-1619-44FF-99CC-951BCBEDA3B6}" dt="2021-10-16T10:09:18.980" v="1397" actId="20577"/>
          <ac:spMkLst>
            <pc:docMk/>
            <pc:sldMk cId="2691419104" sldId="518"/>
            <ac:spMk id="9" creationId="{E9BB9833-9F79-4B36-9636-CC4370E7DC8C}"/>
          </ac:spMkLst>
        </pc:spChg>
        <pc:spChg chg="add mod ord">
          <ac:chgData name="Thomas Stensitzki" userId="75cafe6b-2f2a-469b-85c4-eec3b9c972ba" providerId="ADAL" clId="{04798C56-1619-44FF-99CC-951BCBEDA3B6}" dt="2021-10-16T10:14:14.384" v="1505" actId="14100"/>
          <ac:spMkLst>
            <pc:docMk/>
            <pc:sldMk cId="2691419104" sldId="518"/>
            <ac:spMk id="10" creationId="{6A60B348-C845-407F-A247-0A246554E660}"/>
          </ac:spMkLst>
        </pc:spChg>
        <pc:graphicFrameChg chg="add mod modGraphic">
          <ac:chgData name="Thomas Stensitzki" userId="75cafe6b-2f2a-469b-85c4-eec3b9c972ba" providerId="ADAL" clId="{04798C56-1619-44FF-99CC-951BCBEDA3B6}" dt="2021-10-16T10:13:14.175" v="1499"/>
          <ac:graphicFrameMkLst>
            <pc:docMk/>
            <pc:sldMk cId="2691419104" sldId="518"/>
            <ac:graphicFrameMk id="4" creationId="{4AC86CB2-51E8-461A-9CF6-C0B8BF3C67EA}"/>
          </ac:graphicFrameMkLst>
        </pc:graphicFrameChg>
      </pc:sldChg>
      <pc:sldChg chg="addSp delSp modSp new mod">
        <pc:chgData name="Thomas Stensitzki" userId="75cafe6b-2f2a-469b-85c4-eec3b9c972ba" providerId="ADAL" clId="{04798C56-1619-44FF-99CC-951BCBEDA3B6}" dt="2021-10-16T10:16:13.903" v="1524" actId="1582"/>
        <pc:sldMkLst>
          <pc:docMk/>
          <pc:sldMk cId="2239521866" sldId="519"/>
        </pc:sldMkLst>
        <pc:spChg chg="mod">
          <ac:chgData name="Thomas Stensitzki" userId="75cafe6b-2f2a-469b-85c4-eec3b9c972ba" providerId="ADAL" clId="{04798C56-1619-44FF-99CC-951BCBEDA3B6}" dt="2021-10-16T10:15:28.597" v="1517"/>
          <ac:spMkLst>
            <pc:docMk/>
            <pc:sldMk cId="2239521866" sldId="519"/>
            <ac:spMk id="2" creationId="{75913CB6-469C-4453-AEDA-EE717EB96E3C}"/>
          </ac:spMkLst>
        </pc:spChg>
        <pc:spChg chg="del">
          <ac:chgData name="Thomas Stensitzki" userId="75cafe6b-2f2a-469b-85c4-eec3b9c972ba" providerId="ADAL" clId="{04798C56-1619-44FF-99CC-951BCBEDA3B6}" dt="2021-10-16T10:15:31.791" v="1518" actId="478"/>
          <ac:spMkLst>
            <pc:docMk/>
            <pc:sldMk cId="2239521866" sldId="519"/>
            <ac:spMk id="3" creationId="{27077580-231D-40E2-B229-13188EF2803B}"/>
          </ac:spMkLst>
        </pc:spChg>
        <pc:picChg chg="add mod">
          <ac:chgData name="Thomas Stensitzki" userId="75cafe6b-2f2a-469b-85c4-eec3b9c972ba" providerId="ADAL" clId="{04798C56-1619-44FF-99CC-951BCBEDA3B6}" dt="2021-10-16T10:15:55.797" v="1521" actId="1076"/>
          <ac:picMkLst>
            <pc:docMk/>
            <pc:sldMk cId="2239521866" sldId="519"/>
            <ac:picMk id="2050" creationId="{2A5A4F4F-8033-4E40-9E1E-76A41BBF5BF6}"/>
          </ac:picMkLst>
        </pc:picChg>
        <pc:cxnChg chg="add mod">
          <ac:chgData name="Thomas Stensitzki" userId="75cafe6b-2f2a-469b-85c4-eec3b9c972ba" providerId="ADAL" clId="{04798C56-1619-44FF-99CC-951BCBEDA3B6}" dt="2021-10-16T10:16:13.903" v="1524" actId="1582"/>
          <ac:cxnSpMkLst>
            <pc:docMk/>
            <pc:sldMk cId="2239521866" sldId="519"/>
            <ac:cxnSpMk id="5" creationId="{E012D3C3-9366-4C2A-9AB2-13279C03CA18}"/>
          </ac:cxnSpMkLst>
        </pc:cxnChg>
      </pc:sldChg>
      <pc:sldChg chg="addSp delSp modSp new mod">
        <pc:chgData name="Thomas Stensitzki" userId="75cafe6b-2f2a-469b-85c4-eec3b9c972ba" providerId="ADAL" clId="{04798C56-1619-44FF-99CC-951BCBEDA3B6}" dt="2021-10-16T10:20:24.982" v="1626" actId="1440"/>
        <pc:sldMkLst>
          <pc:docMk/>
          <pc:sldMk cId="2023308020" sldId="520"/>
        </pc:sldMkLst>
        <pc:spChg chg="mod">
          <ac:chgData name="Thomas Stensitzki" userId="75cafe6b-2f2a-469b-85c4-eec3b9c972ba" providerId="ADAL" clId="{04798C56-1619-44FF-99CC-951BCBEDA3B6}" dt="2021-10-16T10:18:58.345" v="1602"/>
          <ac:spMkLst>
            <pc:docMk/>
            <pc:sldMk cId="2023308020" sldId="520"/>
            <ac:spMk id="2" creationId="{873A3C1C-26A2-48C4-A072-652CE92B49A4}"/>
          </ac:spMkLst>
        </pc:spChg>
        <pc:spChg chg="del">
          <ac:chgData name="Thomas Stensitzki" userId="75cafe6b-2f2a-469b-85c4-eec3b9c972ba" providerId="ADAL" clId="{04798C56-1619-44FF-99CC-951BCBEDA3B6}" dt="2021-10-16T10:19:08.223" v="1603" actId="478"/>
          <ac:spMkLst>
            <pc:docMk/>
            <pc:sldMk cId="2023308020" sldId="520"/>
            <ac:spMk id="3" creationId="{787E991E-D7FF-420C-A4DB-65DDE4DA2A39}"/>
          </ac:spMkLst>
        </pc:spChg>
        <pc:picChg chg="add mod">
          <ac:chgData name="Thomas Stensitzki" userId="75cafe6b-2f2a-469b-85c4-eec3b9c972ba" providerId="ADAL" clId="{04798C56-1619-44FF-99CC-951BCBEDA3B6}" dt="2021-10-16T10:19:20.010" v="1607" actId="1076"/>
          <ac:picMkLst>
            <pc:docMk/>
            <pc:sldMk cId="2023308020" sldId="520"/>
            <ac:picMk id="3074" creationId="{B7A60345-AAD4-465E-A1C2-3D1747C6575D}"/>
          </ac:picMkLst>
        </pc:picChg>
        <pc:picChg chg="add mod">
          <ac:chgData name="Thomas Stensitzki" userId="75cafe6b-2f2a-469b-85c4-eec3b9c972ba" providerId="ADAL" clId="{04798C56-1619-44FF-99CC-951BCBEDA3B6}" dt="2021-10-16T10:20:14.138" v="1624" actId="1076"/>
          <ac:picMkLst>
            <pc:docMk/>
            <pc:sldMk cId="2023308020" sldId="520"/>
            <ac:picMk id="3076" creationId="{95CF4B3E-C0AD-4948-9F80-F2D7726AF8AB}"/>
          </ac:picMkLst>
        </pc:picChg>
        <pc:picChg chg="add mod">
          <ac:chgData name="Thomas Stensitzki" userId="75cafe6b-2f2a-469b-85c4-eec3b9c972ba" providerId="ADAL" clId="{04798C56-1619-44FF-99CC-951BCBEDA3B6}" dt="2021-10-16T10:20:24.982" v="1626" actId="1440"/>
          <ac:picMkLst>
            <pc:docMk/>
            <pc:sldMk cId="2023308020" sldId="520"/>
            <ac:picMk id="3078" creationId="{1A918997-72EF-46A2-9956-D54C41BC4199}"/>
          </ac:picMkLst>
        </pc:picChg>
        <pc:cxnChg chg="add mod">
          <ac:chgData name="Thomas Stensitzki" userId="75cafe6b-2f2a-469b-85c4-eec3b9c972ba" providerId="ADAL" clId="{04798C56-1619-44FF-99CC-951BCBEDA3B6}" dt="2021-10-16T10:19:44.316" v="1615" actId="14100"/>
          <ac:cxnSpMkLst>
            <pc:docMk/>
            <pc:sldMk cId="2023308020" sldId="520"/>
            <ac:cxnSpMk id="5" creationId="{147FBB7F-95B3-4D9F-B716-41066EEA072D}"/>
          </ac:cxnSpMkLst>
        </pc:cxnChg>
      </pc:sldChg>
      <pc:sldChg chg="addSp delSp modSp new mod modClrScheme chgLayout">
        <pc:chgData name="Thomas Stensitzki" userId="75cafe6b-2f2a-469b-85c4-eec3b9c972ba" providerId="ADAL" clId="{04798C56-1619-44FF-99CC-951BCBEDA3B6}" dt="2021-10-16T10:23:07.401" v="1702" actId="1076"/>
        <pc:sldMkLst>
          <pc:docMk/>
          <pc:sldMk cId="3342197954" sldId="521"/>
        </pc:sldMkLst>
        <pc:spChg chg="del mod ord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2" creationId="{1FCC91F0-9F3C-45EB-B6FF-336C851682C6}"/>
          </ac:spMkLst>
        </pc:spChg>
        <pc:spChg chg="del">
          <ac:chgData name="Thomas Stensitzki" userId="75cafe6b-2f2a-469b-85c4-eec3b9c972ba" providerId="ADAL" clId="{04798C56-1619-44FF-99CC-951BCBEDA3B6}" dt="2021-10-16T10:21:06.137" v="1629" actId="700"/>
          <ac:spMkLst>
            <pc:docMk/>
            <pc:sldMk cId="3342197954" sldId="521"/>
            <ac:spMk id="3" creationId="{F2D5539C-F64B-4BBD-8D92-FFBA85D0F45F}"/>
          </ac:spMkLst>
        </pc:spChg>
        <pc:spChg chg="add mod ord">
          <ac:chgData name="Thomas Stensitzki" userId="75cafe6b-2f2a-469b-85c4-eec3b9c972ba" providerId="ADAL" clId="{04798C56-1619-44FF-99CC-951BCBEDA3B6}" dt="2021-10-16T10:21:12.726" v="1631"/>
          <ac:spMkLst>
            <pc:docMk/>
            <pc:sldMk cId="3342197954" sldId="521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22:38.682" v="1698" actId="1076"/>
          <ac:picMkLst>
            <pc:docMk/>
            <pc:sldMk cId="3342197954" sldId="521"/>
            <ac:picMk id="4098" creationId="{A3EBC635-856A-4C2D-A3A7-4C6EDD7B2A52}"/>
          </ac:picMkLst>
        </pc:picChg>
        <pc:cxnChg chg="add mod">
          <ac:chgData name="Thomas Stensitzki" userId="75cafe6b-2f2a-469b-85c4-eec3b9c972ba" providerId="ADAL" clId="{04798C56-1619-44FF-99CC-951BCBEDA3B6}" dt="2021-10-16T10:23:07.401" v="1702" actId="1076"/>
          <ac:cxnSpMkLst>
            <pc:docMk/>
            <pc:sldMk cId="3342197954" sldId="521"/>
            <ac:cxnSpMk id="6" creationId="{754815A2-3648-4ADF-AA4E-B5635C544B6E}"/>
          </ac:cxnSpMkLst>
        </pc:cxnChg>
      </pc:sldChg>
      <pc:sldChg chg="addSp delSp modSp add del mod">
        <pc:chgData name="Thomas Stensitzki" userId="75cafe6b-2f2a-469b-85c4-eec3b9c972ba" providerId="ADAL" clId="{04798C56-1619-44FF-99CC-951BCBEDA3B6}" dt="2021-10-16T10:25:24.902" v="1728" actId="2696"/>
        <pc:sldMkLst>
          <pc:docMk/>
          <pc:sldMk cId="963108723" sldId="522"/>
        </pc:sldMkLst>
        <pc:spChg chg="mod">
          <ac:chgData name="Thomas Stensitzki" userId="75cafe6b-2f2a-469b-85c4-eec3b9c972ba" providerId="ADAL" clId="{04798C56-1619-44FF-99CC-951BCBEDA3B6}" dt="2021-10-16T10:24:16.796" v="1721"/>
          <ac:spMkLst>
            <pc:docMk/>
            <pc:sldMk cId="963108723" sldId="522"/>
            <ac:spMk id="4" creationId="{237778C3-D01E-4605-9275-3F8FEEF77C69}"/>
          </ac:spMkLst>
        </pc:spChg>
        <pc:picChg chg="add del mod">
          <ac:chgData name="Thomas Stensitzki" userId="75cafe6b-2f2a-469b-85c4-eec3b9c972ba" providerId="ADAL" clId="{04798C56-1619-44FF-99CC-951BCBEDA3B6}" dt="2021-10-16T10:24:47.539" v="1727" actId="478"/>
          <ac:picMkLst>
            <pc:docMk/>
            <pc:sldMk cId="963108723" sldId="522"/>
            <ac:picMk id="2" creationId="{34804C99-4832-4326-92A8-C133C8FA725B}"/>
          </ac:picMkLst>
        </pc:picChg>
      </pc:sldChg>
      <pc:sldChg chg="addSp modSp add mod ord modAnim">
        <pc:chgData name="Thomas Stensitzki" userId="75cafe6b-2f2a-469b-85c4-eec3b9c972ba" providerId="ADAL" clId="{04798C56-1619-44FF-99CC-951BCBEDA3B6}" dt="2021-10-18T06:57:29.195" v="3931"/>
        <pc:sldMkLst>
          <pc:docMk/>
          <pc:sldMk cId="2697887611" sldId="523"/>
        </pc:sldMkLst>
        <pc:spChg chg="mod">
          <ac:chgData name="Thomas Stensitzki" userId="75cafe6b-2f2a-469b-85c4-eec3b9c972ba" providerId="ADAL" clId="{04798C56-1619-44FF-99CC-951BCBEDA3B6}" dt="2021-10-16T11:10:34.667" v="2369" actId="5793"/>
          <ac:spMkLst>
            <pc:docMk/>
            <pc:sldMk cId="2697887611" sldId="523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1:10:13.484" v="2353" actId="1076"/>
          <ac:picMkLst>
            <pc:docMk/>
            <pc:sldMk cId="2697887611" sldId="523"/>
            <ac:picMk id="3" creationId="{4D0CC758-400B-485A-A1EF-67C25647D090}"/>
          </ac:picMkLst>
        </pc:picChg>
        <pc:picChg chg="add mod">
          <ac:chgData name="Thomas Stensitzki" userId="75cafe6b-2f2a-469b-85c4-eec3b9c972ba" providerId="ADAL" clId="{04798C56-1619-44FF-99CC-951BCBEDA3B6}" dt="2021-10-16T11:10:15.406" v="2354" actId="1076"/>
          <ac:picMkLst>
            <pc:docMk/>
            <pc:sldMk cId="2697887611" sldId="523"/>
            <ac:picMk id="5" creationId="{BFEF3186-9AD0-4D4C-A61B-F40053705A67}"/>
          </ac:picMkLst>
        </pc:picChg>
      </pc:sldChg>
      <pc:sldChg chg="modSp add mod ord">
        <pc:chgData name="Thomas Stensitzki" userId="75cafe6b-2f2a-469b-85c4-eec3b9c972ba" providerId="ADAL" clId="{04798C56-1619-44FF-99CC-951BCBEDA3B6}" dt="2021-10-18T06:53:32.991" v="3804" actId="1035"/>
        <pc:sldMkLst>
          <pc:docMk/>
          <pc:sldMk cId="3151864037" sldId="524"/>
        </pc:sldMkLst>
        <pc:spChg chg="mod">
          <ac:chgData name="Thomas Stensitzki" userId="75cafe6b-2f2a-469b-85c4-eec3b9c972ba" providerId="ADAL" clId="{04798C56-1619-44FF-99CC-951BCBEDA3B6}" dt="2021-10-18T06:53:32.991" v="3804" actId="1035"/>
          <ac:spMkLst>
            <pc:docMk/>
            <pc:sldMk cId="3151864037" sldId="524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36:38.393" v="3113" actId="6549"/>
          <ac:spMkLst>
            <pc:docMk/>
            <pc:sldMk cId="3151864037" sldId="524"/>
            <ac:spMk id="5" creationId="{C24DACB5-1BEC-4C86-9652-BAFD8DE56FEF}"/>
          </ac:spMkLst>
        </pc:spChg>
      </pc:sldChg>
      <pc:sldChg chg="addSp modSp add mod ord">
        <pc:chgData name="Thomas Stensitzki" userId="75cafe6b-2f2a-469b-85c4-eec3b9c972ba" providerId="ADAL" clId="{04798C56-1619-44FF-99CC-951BCBEDA3B6}" dt="2021-10-16T10:32:37.603" v="1870"/>
        <pc:sldMkLst>
          <pc:docMk/>
          <pc:sldMk cId="1710541557" sldId="525"/>
        </pc:sldMkLst>
        <pc:spChg chg="mod">
          <ac:chgData name="Thomas Stensitzki" userId="75cafe6b-2f2a-469b-85c4-eec3b9c972ba" providerId="ADAL" clId="{04798C56-1619-44FF-99CC-951BCBEDA3B6}" dt="2021-10-16T10:32:31.346" v="1868"/>
          <ac:spMkLst>
            <pc:docMk/>
            <pc:sldMk cId="1710541557" sldId="525"/>
            <ac:spMk id="4" creationId="{237778C3-D01E-4605-9275-3F8FEEF77C69}"/>
          </ac:spMkLst>
        </pc:spChg>
        <pc:picChg chg="add mod">
          <ac:chgData name="Thomas Stensitzki" userId="75cafe6b-2f2a-469b-85c4-eec3b9c972ba" providerId="ADAL" clId="{04798C56-1619-44FF-99CC-951BCBEDA3B6}" dt="2021-10-16T10:32:19.181" v="1867" actId="1440"/>
          <ac:picMkLst>
            <pc:docMk/>
            <pc:sldMk cId="1710541557" sldId="525"/>
            <ac:picMk id="2" creationId="{06D52E15-8E3C-4940-B65E-F576B3596520}"/>
          </ac:picMkLst>
        </pc:picChg>
      </pc:sldChg>
      <pc:sldChg chg="addSp delSp modSp add mod modClrScheme chgLayout">
        <pc:chgData name="Thomas Stensitzki" userId="75cafe6b-2f2a-469b-85c4-eec3b9c972ba" providerId="ADAL" clId="{04798C56-1619-44FF-99CC-951BCBEDA3B6}" dt="2021-10-16T10:57:29.333" v="2266" actId="20577"/>
        <pc:sldMkLst>
          <pc:docMk/>
          <pc:sldMk cId="2296744449" sldId="526"/>
        </pc:sldMkLst>
        <pc:spChg chg="del mod ord">
          <ac:chgData name="Thomas Stensitzki" userId="75cafe6b-2f2a-469b-85c4-eec3b9c972ba" providerId="ADAL" clId="{04798C56-1619-44FF-99CC-951BCBEDA3B6}" dt="2021-10-16T10:53:41.948" v="2003" actId="700"/>
          <ac:spMkLst>
            <pc:docMk/>
            <pc:sldMk cId="2296744449" sldId="526"/>
            <ac:spMk id="4" creationId="{237778C3-D01E-4605-9275-3F8FEEF77C69}"/>
          </ac:spMkLst>
        </pc:spChg>
        <pc:spChg chg="add mod ord">
          <ac:chgData name="Thomas Stensitzki" userId="75cafe6b-2f2a-469b-85c4-eec3b9c972ba" providerId="ADAL" clId="{04798C56-1619-44FF-99CC-951BCBEDA3B6}" dt="2021-10-16T10:53:57.007" v="2006"/>
          <ac:spMkLst>
            <pc:docMk/>
            <pc:sldMk cId="2296744449" sldId="526"/>
            <ac:spMk id="6" creationId="{A902098A-57D9-477D-88A8-01CD719FA8C7}"/>
          </ac:spMkLst>
        </pc:spChg>
        <pc:spChg chg="add mod ord">
          <ac:chgData name="Thomas Stensitzki" userId="75cafe6b-2f2a-469b-85c4-eec3b9c972ba" providerId="ADAL" clId="{04798C56-1619-44FF-99CC-951BCBEDA3B6}" dt="2021-10-16T10:57:29.333" v="2266" actId="20577"/>
          <ac:spMkLst>
            <pc:docMk/>
            <pc:sldMk cId="2296744449" sldId="526"/>
            <ac:spMk id="7" creationId="{05582143-F84F-494C-9ED3-74F62B4BE08E}"/>
          </ac:spMkLst>
        </pc:spChg>
        <pc:picChg chg="add del">
          <ac:chgData name="Thomas Stensitzki" userId="75cafe6b-2f2a-469b-85c4-eec3b9c972ba" providerId="ADAL" clId="{04798C56-1619-44FF-99CC-951BCBEDA3B6}" dt="2021-10-16T10:51:53.504" v="1996" actId="478"/>
          <ac:picMkLst>
            <pc:docMk/>
            <pc:sldMk cId="2296744449" sldId="526"/>
            <ac:picMk id="2" creationId="{8354C8BF-DF9C-44EA-A1E6-2EC4D16FDA45}"/>
          </ac:picMkLst>
        </pc:picChg>
        <pc:picChg chg="add mod">
          <ac:chgData name="Thomas Stensitzki" userId="75cafe6b-2f2a-469b-85c4-eec3b9c972ba" providerId="ADAL" clId="{04798C56-1619-44FF-99CC-951BCBEDA3B6}" dt="2021-10-16T10:56:09.529" v="2173" actId="1076"/>
          <ac:picMkLst>
            <pc:docMk/>
            <pc:sldMk cId="2296744449" sldId="526"/>
            <ac:picMk id="5" creationId="{5052816C-78B9-4C14-9CFB-A4857227AC95}"/>
          </ac:picMkLst>
        </pc:picChg>
      </pc:sldChg>
      <pc:sldChg chg="addSp delSp modSp new mod">
        <pc:chgData name="Thomas Stensitzki" userId="75cafe6b-2f2a-469b-85c4-eec3b9c972ba" providerId="ADAL" clId="{04798C56-1619-44FF-99CC-951BCBEDA3B6}" dt="2021-10-16T11:12:32.506" v="2404" actId="1440"/>
        <pc:sldMkLst>
          <pc:docMk/>
          <pc:sldMk cId="1119798974" sldId="527"/>
        </pc:sldMkLst>
        <pc:spChg chg="mod">
          <ac:chgData name="Thomas Stensitzki" userId="75cafe6b-2f2a-469b-85c4-eec3b9c972ba" providerId="ADAL" clId="{04798C56-1619-44FF-99CC-951BCBEDA3B6}" dt="2021-10-16T11:12:14.446" v="2400"/>
          <ac:spMkLst>
            <pc:docMk/>
            <pc:sldMk cId="1119798974" sldId="527"/>
            <ac:spMk id="2" creationId="{B8016162-B70C-4672-8C07-1762516DBD9A}"/>
          </ac:spMkLst>
        </pc:spChg>
        <pc:picChg chg="add del mod">
          <ac:chgData name="Thomas Stensitzki" userId="75cafe6b-2f2a-469b-85c4-eec3b9c972ba" providerId="ADAL" clId="{04798C56-1619-44FF-99CC-951BCBEDA3B6}" dt="2021-10-16T11:10:02.834" v="2350" actId="478"/>
          <ac:picMkLst>
            <pc:docMk/>
            <pc:sldMk cId="1119798974" sldId="527"/>
            <ac:picMk id="3" creationId="{3EBA36CF-0A26-4084-8A58-4C6C233A6D9A}"/>
          </ac:picMkLst>
        </pc:picChg>
        <pc:picChg chg="add mod">
          <ac:chgData name="Thomas Stensitzki" userId="75cafe6b-2f2a-469b-85c4-eec3b9c972ba" providerId="ADAL" clId="{04798C56-1619-44FF-99CC-951BCBEDA3B6}" dt="2021-10-16T11:12:32.506" v="2404" actId="1440"/>
          <ac:picMkLst>
            <pc:docMk/>
            <pc:sldMk cId="1119798974" sldId="527"/>
            <ac:picMk id="4" creationId="{EFB94256-E15F-4C1D-B7BB-F66F224840E1}"/>
          </ac:picMkLst>
        </pc:picChg>
        <pc:picChg chg="add del mod">
          <ac:chgData name="Thomas Stensitzki" userId="75cafe6b-2f2a-469b-85c4-eec3b9c972ba" providerId="ADAL" clId="{04798C56-1619-44FF-99CC-951BCBEDA3B6}" dt="2021-10-16T11:10:03.376" v="2351" actId="478"/>
          <ac:picMkLst>
            <pc:docMk/>
            <pc:sldMk cId="1119798974" sldId="527"/>
            <ac:picMk id="5122" creationId="{D4548B28-107D-4544-AA40-F5A15963A7EF}"/>
          </ac:picMkLst>
        </pc:picChg>
      </pc:sldChg>
      <pc:sldChg chg="addSp delSp modSp add mod modAnim">
        <pc:chgData name="Thomas Stensitzki" userId="75cafe6b-2f2a-469b-85c4-eec3b9c972ba" providerId="ADAL" clId="{04798C56-1619-44FF-99CC-951BCBEDA3B6}" dt="2021-10-18T06:57:50.645" v="3932"/>
        <pc:sldMkLst>
          <pc:docMk/>
          <pc:sldMk cId="2356668622" sldId="528"/>
        </pc:sldMkLst>
        <pc:spChg chg="mod">
          <ac:chgData name="Thomas Stensitzki" userId="75cafe6b-2f2a-469b-85c4-eec3b9c972ba" providerId="ADAL" clId="{04798C56-1619-44FF-99CC-951BCBEDA3B6}" dt="2021-10-16T11:10:31.499" v="2367" actId="5793"/>
          <ac:spMkLst>
            <pc:docMk/>
            <pc:sldMk cId="2356668622" sldId="528"/>
            <ac:spMk id="4" creationId="{237778C3-D01E-4605-9275-3F8FEEF77C69}"/>
          </ac:spMkLst>
        </pc:spChg>
        <pc:picChg chg="del">
          <ac:chgData name="Thomas Stensitzki" userId="75cafe6b-2f2a-469b-85c4-eec3b9c972ba" providerId="ADAL" clId="{04798C56-1619-44FF-99CC-951BCBEDA3B6}" dt="2021-10-16T11:10:21.200" v="2356" actId="478"/>
          <ac:picMkLst>
            <pc:docMk/>
            <pc:sldMk cId="2356668622" sldId="528"/>
            <ac:picMk id="3" creationId="{4D0CC758-400B-485A-A1EF-67C25647D090}"/>
          </ac:picMkLst>
        </pc:picChg>
        <pc:picChg chg="del">
          <ac:chgData name="Thomas Stensitzki" userId="75cafe6b-2f2a-469b-85c4-eec3b9c972ba" providerId="ADAL" clId="{04798C56-1619-44FF-99CC-951BCBEDA3B6}" dt="2021-10-16T11:10:21.840" v="2357" actId="478"/>
          <ac:picMkLst>
            <pc:docMk/>
            <pc:sldMk cId="2356668622" sldId="528"/>
            <ac:picMk id="5" creationId="{BFEF3186-9AD0-4D4C-A61B-F40053705A67}"/>
          </ac:picMkLst>
        </pc:picChg>
        <pc:picChg chg="add mod">
          <ac:chgData name="Thomas Stensitzki" userId="75cafe6b-2f2a-469b-85c4-eec3b9c972ba" providerId="ADAL" clId="{04798C56-1619-44FF-99CC-951BCBEDA3B6}" dt="2021-10-16T11:10:59.517" v="2375" actId="1440"/>
          <ac:picMkLst>
            <pc:docMk/>
            <pc:sldMk cId="2356668622" sldId="528"/>
            <ac:picMk id="6146" creationId="{7451AACD-DCF9-47D1-ADF4-2445FE7C952C}"/>
          </ac:picMkLst>
        </pc:picChg>
        <pc:picChg chg="add mod">
          <ac:chgData name="Thomas Stensitzki" userId="75cafe6b-2f2a-469b-85c4-eec3b9c972ba" providerId="ADAL" clId="{04798C56-1619-44FF-99CC-951BCBEDA3B6}" dt="2021-10-16T11:11:02.084" v="2376" actId="1076"/>
          <ac:picMkLst>
            <pc:docMk/>
            <pc:sldMk cId="2356668622" sldId="528"/>
            <ac:picMk id="6148" creationId="{8B67657B-55D4-4655-A739-B22B08D9C5DE}"/>
          </ac:picMkLst>
        </pc:picChg>
      </pc:sldChg>
      <pc:sldChg chg="addSp modSp add mod">
        <pc:chgData name="Thomas Stensitzki" userId="75cafe6b-2f2a-469b-85c4-eec3b9c972ba" providerId="ADAL" clId="{04798C56-1619-44FF-99CC-951BCBEDA3B6}" dt="2021-10-16T11:38:20.939" v="3132" actId="1440"/>
        <pc:sldMkLst>
          <pc:docMk/>
          <pc:sldMk cId="3227298801" sldId="529"/>
        </pc:sldMkLst>
        <pc:spChg chg="mod">
          <ac:chgData name="Thomas Stensitzki" userId="75cafe6b-2f2a-469b-85c4-eec3b9c972ba" providerId="ADAL" clId="{04798C56-1619-44FF-99CC-951BCBEDA3B6}" dt="2021-10-16T11:37:46.995" v="3124"/>
          <ac:spMkLst>
            <pc:docMk/>
            <pc:sldMk cId="3227298801" sldId="529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38:20.939" v="3132" actId="1440"/>
          <ac:picMkLst>
            <pc:docMk/>
            <pc:sldMk cId="3227298801" sldId="529"/>
            <ac:picMk id="10242" creationId="{851EA549-C7C6-4F51-B742-7F9C1BA59D95}"/>
          </ac:picMkLst>
        </pc:picChg>
      </pc:sldChg>
      <pc:sldChg chg="modSp new mod">
        <pc:chgData name="Thomas Stensitzki" userId="75cafe6b-2f2a-469b-85c4-eec3b9c972ba" providerId="ADAL" clId="{04798C56-1619-44FF-99CC-951BCBEDA3B6}" dt="2021-10-16T11:17:44.016" v="2803" actId="20577"/>
        <pc:sldMkLst>
          <pc:docMk/>
          <pc:sldMk cId="4001838037" sldId="530"/>
        </pc:sldMkLst>
        <pc:spChg chg="mod">
          <ac:chgData name="Thomas Stensitzki" userId="75cafe6b-2f2a-469b-85c4-eec3b9c972ba" providerId="ADAL" clId="{04798C56-1619-44FF-99CC-951BCBEDA3B6}" dt="2021-10-16T11:14:51.998" v="2436"/>
          <ac:spMkLst>
            <pc:docMk/>
            <pc:sldMk cId="4001838037" sldId="530"/>
            <ac:spMk id="2" creationId="{B0491DAA-2211-497D-B366-2D81056B599B}"/>
          </ac:spMkLst>
        </pc:spChg>
        <pc:spChg chg="mod">
          <ac:chgData name="Thomas Stensitzki" userId="75cafe6b-2f2a-469b-85c4-eec3b9c972ba" providerId="ADAL" clId="{04798C56-1619-44FF-99CC-951BCBEDA3B6}" dt="2021-10-16T11:17:44.016" v="2803" actId="20577"/>
          <ac:spMkLst>
            <pc:docMk/>
            <pc:sldMk cId="4001838037" sldId="530"/>
            <ac:spMk id="3" creationId="{1150D9B8-210A-4612-9CCD-2CE3DFFD258F}"/>
          </ac:spMkLst>
        </pc:spChg>
      </pc:sldChg>
      <pc:sldChg chg="addSp delSp modSp new mod">
        <pc:chgData name="Thomas Stensitzki" userId="75cafe6b-2f2a-469b-85c4-eec3b9c972ba" providerId="ADAL" clId="{04798C56-1619-44FF-99CC-951BCBEDA3B6}" dt="2021-10-16T11:27:21.554" v="3001" actId="1076"/>
        <pc:sldMkLst>
          <pc:docMk/>
          <pc:sldMk cId="459788482" sldId="531"/>
        </pc:sldMkLst>
        <pc:spChg chg="mod">
          <ac:chgData name="Thomas Stensitzki" userId="75cafe6b-2f2a-469b-85c4-eec3b9c972ba" providerId="ADAL" clId="{04798C56-1619-44FF-99CC-951BCBEDA3B6}" dt="2021-10-16T11:22:16.085" v="2871"/>
          <ac:spMkLst>
            <pc:docMk/>
            <pc:sldMk cId="459788482" sldId="531"/>
            <ac:spMk id="2" creationId="{9A692100-D637-40AC-B465-436308DBF798}"/>
          </ac:spMkLst>
        </pc:spChg>
        <pc:spChg chg="mod">
          <ac:chgData name="Thomas Stensitzki" userId="75cafe6b-2f2a-469b-85c4-eec3b9c972ba" providerId="ADAL" clId="{04798C56-1619-44FF-99CC-951BCBEDA3B6}" dt="2021-10-16T11:24:48.505" v="2987" actId="14100"/>
          <ac:spMkLst>
            <pc:docMk/>
            <pc:sldMk cId="459788482" sldId="531"/>
            <ac:spMk id="3" creationId="{83208AB7-10CC-4D6E-BC26-AF9DC53A690D}"/>
          </ac:spMkLst>
        </pc:spChg>
        <pc:picChg chg="add mod">
          <ac:chgData name="Thomas Stensitzki" userId="75cafe6b-2f2a-469b-85c4-eec3b9c972ba" providerId="ADAL" clId="{04798C56-1619-44FF-99CC-951BCBEDA3B6}" dt="2021-10-16T11:26:12.772" v="2997" actId="1440"/>
          <ac:picMkLst>
            <pc:docMk/>
            <pc:sldMk cId="459788482" sldId="531"/>
            <ac:picMk id="5" creationId="{4D4BF80E-2A59-47C3-A019-BA83C8F8F996}"/>
          </ac:picMkLst>
        </pc:picChg>
        <pc:picChg chg="add del mod">
          <ac:chgData name="Thomas Stensitzki" userId="75cafe6b-2f2a-469b-85c4-eec3b9c972ba" providerId="ADAL" clId="{04798C56-1619-44FF-99CC-951BCBEDA3B6}" dt="2021-10-16T11:24:49.119" v="2988"/>
          <ac:picMkLst>
            <pc:docMk/>
            <pc:sldMk cId="459788482" sldId="531"/>
            <ac:picMk id="8194" creationId="{8B8AEE66-5CA1-4506-9A8B-509DA9B1A978}"/>
          </ac:picMkLst>
        </pc:picChg>
        <pc:picChg chg="add del mod">
          <ac:chgData name="Thomas Stensitzki" userId="75cafe6b-2f2a-469b-85c4-eec3b9c972ba" providerId="ADAL" clId="{04798C56-1619-44FF-99CC-951BCBEDA3B6}" dt="2021-10-16T11:25:44.167" v="2993" actId="478"/>
          <ac:picMkLst>
            <pc:docMk/>
            <pc:sldMk cId="459788482" sldId="531"/>
            <ac:picMk id="8196" creationId="{DB2EA760-F1EB-43B9-9FB8-FA608FEE1D28}"/>
          </ac:picMkLst>
        </pc:picChg>
        <pc:cxnChg chg="add mod">
          <ac:chgData name="Thomas Stensitzki" userId="75cafe6b-2f2a-469b-85c4-eec3b9c972ba" providerId="ADAL" clId="{04798C56-1619-44FF-99CC-951BCBEDA3B6}" dt="2021-10-16T11:27:21.554" v="3001" actId="1076"/>
          <ac:cxnSpMkLst>
            <pc:docMk/>
            <pc:sldMk cId="459788482" sldId="531"/>
            <ac:cxnSpMk id="8" creationId="{A41DC692-3D18-46E9-A378-1B84DD1F59A2}"/>
          </ac:cxnSpMkLst>
        </pc:cxnChg>
      </pc:sldChg>
      <pc:sldChg chg="modSp add mod ord">
        <pc:chgData name="Thomas Stensitzki" userId="75cafe6b-2f2a-469b-85c4-eec3b9c972ba" providerId="ADAL" clId="{04798C56-1619-44FF-99CC-951BCBEDA3B6}" dt="2021-10-18T06:58:32.773" v="4022" actId="1036"/>
        <pc:sldMkLst>
          <pc:docMk/>
          <pc:sldMk cId="1002663695" sldId="532"/>
        </pc:sldMkLst>
        <pc:spChg chg="mod">
          <ac:chgData name="Thomas Stensitzki" userId="75cafe6b-2f2a-469b-85c4-eec3b9c972ba" providerId="ADAL" clId="{04798C56-1619-44FF-99CC-951BCBEDA3B6}" dt="2021-10-18T06:58:32.773" v="4022" actId="1036"/>
          <ac:spMkLst>
            <pc:docMk/>
            <pc:sldMk cId="1002663695" sldId="532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6T11:44:42.795" v="3488"/>
          <ac:spMkLst>
            <pc:docMk/>
            <pc:sldMk cId="1002663695" sldId="532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4:02.151" v="4348" actId="1036"/>
        <pc:sldMkLst>
          <pc:docMk/>
          <pc:sldMk cId="3719475429" sldId="533"/>
        </pc:sldMkLst>
        <pc:spChg chg="mod">
          <ac:chgData name="Thomas Stensitzki" userId="75cafe6b-2f2a-469b-85c4-eec3b9c972ba" providerId="ADAL" clId="{04798C56-1619-44FF-99CC-951BCBEDA3B6}" dt="2021-10-18T07:04:02.151" v="4348" actId="1036"/>
          <ac:spMkLst>
            <pc:docMk/>
            <pc:sldMk cId="3719475429" sldId="533"/>
            <ac:spMk id="2" creationId="{909DC09D-B9A6-4493-9A72-1CA7ECB1F5CA}"/>
          </ac:spMkLst>
        </pc:spChg>
        <pc:spChg chg="mod">
          <ac:chgData name="Thomas Stensitzki" userId="75cafe6b-2f2a-469b-85c4-eec3b9c972ba" providerId="ADAL" clId="{04798C56-1619-44FF-99CC-951BCBEDA3B6}" dt="2021-10-18T07:03:50.310" v="4338" actId="6549"/>
          <ac:spMkLst>
            <pc:docMk/>
            <pc:sldMk cId="3719475429" sldId="533"/>
            <ac:spMk id="5" creationId="{C24DACB5-1BEC-4C86-9652-BAFD8DE56FEF}"/>
          </ac:spMkLst>
        </pc:spChg>
      </pc:sldChg>
      <pc:sldChg chg="addSp delSp modSp new mod modClrScheme chgLayout modNotesTx">
        <pc:chgData name="Thomas Stensitzki" userId="75cafe6b-2f2a-469b-85c4-eec3b9c972ba" providerId="ADAL" clId="{04798C56-1619-44FF-99CC-951BCBEDA3B6}" dt="2021-10-16T11:32:27.538" v="3047" actId="113"/>
        <pc:sldMkLst>
          <pc:docMk/>
          <pc:sldMk cId="3555038738" sldId="534"/>
        </pc:sldMkLst>
        <pc:spChg chg="mod ord">
          <ac:chgData name="Thomas Stensitzki" userId="75cafe6b-2f2a-469b-85c4-eec3b9c972ba" providerId="ADAL" clId="{04798C56-1619-44FF-99CC-951BCBEDA3B6}" dt="2021-10-16T11:31:44.321" v="3037" actId="5793"/>
          <ac:spMkLst>
            <pc:docMk/>
            <pc:sldMk cId="3555038738" sldId="534"/>
            <ac:spMk id="2" creationId="{F3EA054C-2C03-457B-9EA6-7DC02548D2F0}"/>
          </ac:spMkLst>
        </pc:spChg>
        <pc:spChg chg="del">
          <ac:chgData name="Thomas Stensitzki" userId="75cafe6b-2f2a-469b-85c4-eec3b9c972ba" providerId="ADAL" clId="{04798C56-1619-44FF-99CC-951BCBEDA3B6}" dt="2021-10-16T11:30:16.132" v="3015" actId="700"/>
          <ac:spMkLst>
            <pc:docMk/>
            <pc:sldMk cId="3555038738" sldId="534"/>
            <ac:spMk id="3" creationId="{B90489FA-BDAE-41A3-BF5F-364BFEBD10A7}"/>
          </ac:spMkLst>
        </pc:spChg>
        <pc:picChg chg="add mod">
          <ac:chgData name="Thomas Stensitzki" userId="75cafe6b-2f2a-469b-85c4-eec3b9c972ba" providerId="ADAL" clId="{04798C56-1619-44FF-99CC-951BCBEDA3B6}" dt="2021-10-16T11:30:54.222" v="3022" actId="14100"/>
          <ac:picMkLst>
            <pc:docMk/>
            <pc:sldMk cId="3555038738" sldId="534"/>
            <ac:picMk id="4" creationId="{34D5F48E-9275-4D51-B47D-8DB0BE183846}"/>
          </ac:picMkLst>
        </pc:picChg>
        <pc:picChg chg="add mod">
          <ac:chgData name="Thomas Stensitzki" userId="75cafe6b-2f2a-469b-85c4-eec3b9c972ba" providerId="ADAL" clId="{04798C56-1619-44FF-99CC-951BCBEDA3B6}" dt="2021-10-16T11:31:49.452" v="3038" actId="1076"/>
          <ac:picMkLst>
            <pc:docMk/>
            <pc:sldMk cId="3555038738" sldId="534"/>
            <ac:picMk id="9218" creationId="{F47B81C6-CB63-40EF-A313-E7716606F9F9}"/>
          </ac:picMkLst>
        </pc:picChg>
      </pc:sldChg>
      <pc:sldChg chg="addSp delSp modSp add mod">
        <pc:chgData name="Thomas Stensitzki" userId="75cafe6b-2f2a-469b-85c4-eec3b9c972ba" providerId="ADAL" clId="{04798C56-1619-44FF-99CC-951BCBEDA3B6}" dt="2021-10-16T11:32:03.627" v="3044" actId="1440"/>
        <pc:sldMkLst>
          <pc:docMk/>
          <pc:sldMk cId="89213568" sldId="535"/>
        </pc:sldMkLst>
        <pc:picChg chg="add mod">
          <ac:chgData name="Thomas Stensitzki" userId="75cafe6b-2f2a-469b-85c4-eec3b9c972ba" providerId="ADAL" clId="{04798C56-1619-44FF-99CC-951BCBEDA3B6}" dt="2021-10-16T11:32:03.627" v="3044" actId="1440"/>
          <ac:picMkLst>
            <pc:docMk/>
            <pc:sldMk cId="89213568" sldId="535"/>
            <ac:picMk id="3" creationId="{3B97F59B-4030-42F7-94D8-8C1FE516657F}"/>
          </ac:picMkLst>
        </pc:picChg>
        <pc:picChg chg="del">
          <ac:chgData name="Thomas Stensitzki" userId="75cafe6b-2f2a-469b-85c4-eec3b9c972ba" providerId="ADAL" clId="{04798C56-1619-44FF-99CC-951BCBEDA3B6}" dt="2021-10-16T11:31:52.271" v="3039" actId="478"/>
          <ac:picMkLst>
            <pc:docMk/>
            <pc:sldMk cId="89213568" sldId="535"/>
            <ac:picMk id="4" creationId="{34D5F48E-9275-4D51-B47D-8DB0BE183846}"/>
          </ac:picMkLst>
        </pc:picChg>
        <pc:picChg chg="del">
          <ac:chgData name="Thomas Stensitzki" userId="75cafe6b-2f2a-469b-85c4-eec3b9c972ba" providerId="ADAL" clId="{04798C56-1619-44FF-99CC-951BCBEDA3B6}" dt="2021-10-16T11:31:52.676" v="3040" actId="478"/>
          <ac:picMkLst>
            <pc:docMk/>
            <pc:sldMk cId="89213568" sldId="535"/>
            <ac:picMk id="9218" creationId="{F47B81C6-CB63-40EF-A313-E7716606F9F9}"/>
          </ac:picMkLst>
        </pc:picChg>
      </pc:sldChg>
      <pc:sldChg chg="addSp modSp add mod modClrScheme chgLayout">
        <pc:chgData name="Thomas Stensitzki" userId="75cafe6b-2f2a-469b-85c4-eec3b9c972ba" providerId="ADAL" clId="{04798C56-1619-44FF-99CC-951BCBEDA3B6}" dt="2021-10-16T11:44:08.289" v="3486" actId="20577"/>
        <pc:sldMkLst>
          <pc:docMk/>
          <pc:sldMk cId="3161842247" sldId="536"/>
        </pc:sldMkLst>
        <pc:spChg chg="mod ord">
          <ac:chgData name="Thomas Stensitzki" userId="75cafe6b-2f2a-469b-85c4-eec3b9c972ba" providerId="ADAL" clId="{04798C56-1619-44FF-99CC-951BCBEDA3B6}" dt="2021-10-16T11:40:00.345" v="3140" actId="700"/>
          <ac:spMkLst>
            <pc:docMk/>
            <pc:sldMk cId="3161842247" sldId="536"/>
            <ac:spMk id="2" creationId="{B8016162-B70C-4672-8C07-1762516DBD9A}"/>
          </ac:spMkLst>
        </pc:spChg>
        <pc:spChg chg="add mod ord">
          <ac:chgData name="Thomas Stensitzki" userId="75cafe6b-2f2a-469b-85c4-eec3b9c972ba" providerId="ADAL" clId="{04798C56-1619-44FF-99CC-951BCBEDA3B6}" dt="2021-10-16T11:44:08.289" v="3486" actId="20577"/>
          <ac:spMkLst>
            <pc:docMk/>
            <pc:sldMk cId="3161842247" sldId="536"/>
            <ac:spMk id="4" creationId="{4BE03C7F-5A9C-4420-BECB-1150EC706B50}"/>
          </ac:spMkLst>
        </pc:spChg>
        <pc:picChg chg="add mod">
          <ac:chgData name="Thomas Stensitzki" userId="75cafe6b-2f2a-469b-85c4-eec3b9c972ba" providerId="ADAL" clId="{04798C56-1619-44FF-99CC-951BCBEDA3B6}" dt="2021-10-16T11:43:00.019" v="3394" actId="1076"/>
          <ac:picMkLst>
            <pc:docMk/>
            <pc:sldMk cId="3161842247" sldId="536"/>
            <ac:picMk id="3" creationId="{585D2684-FF48-407A-9437-E3734865FDFE}"/>
          </ac:picMkLst>
        </pc:picChg>
      </pc:sldChg>
      <pc:sldChg chg="addSp modSp add mod modNotesTx">
        <pc:chgData name="Thomas Stensitzki" userId="75cafe6b-2f2a-469b-85c4-eec3b9c972ba" providerId="ADAL" clId="{04798C56-1619-44FF-99CC-951BCBEDA3B6}" dt="2021-10-16T11:45:48.736" v="3512" actId="1076"/>
        <pc:sldMkLst>
          <pc:docMk/>
          <pc:sldMk cId="273152899" sldId="537"/>
        </pc:sldMkLst>
        <pc:spChg chg="mod">
          <ac:chgData name="Thomas Stensitzki" userId="75cafe6b-2f2a-469b-85c4-eec3b9c972ba" providerId="ADAL" clId="{04798C56-1619-44FF-99CC-951BCBEDA3B6}" dt="2021-10-16T11:44:56.403" v="3489"/>
          <ac:spMkLst>
            <pc:docMk/>
            <pc:sldMk cId="273152899" sldId="537"/>
            <ac:spMk id="2" creationId="{B8016162-B70C-4672-8C07-1762516DBD9A}"/>
          </ac:spMkLst>
        </pc:spChg>
        <pc:picChg chg="add mod">
          <ac:chgData name="Thomas Stensitzki" userId="75cafe6b-2f2a-469b-85c4-eec3b9c972ba" providerId="ADAL" clId="{04798C56-1619-44FF-99CC-951BCBEDA3B6}" dt="2021-10-16T11:45:48.736" v="3512" actId="1076"/>
          <ac:picMkLst>
            <pc:docMk/>
            <pc:sldMk cId="273152899" sldId="537"/>
            <ac:picMk id="11266" creationId="{1CAA1F0D-AF5E-469F-BD6E-983D4ADF3CF5}"/>
          </ac:picMkLst>
        </pc:picChg>
        <pc:picChg chg="add mod">
          <ac:chgData name="Thomas Stensitzki" userId="75cafe6b-2f2a-469b-85c4-eec3b9c972ba" providerId="ADAL" clId="{04798C56-1619-44FF-99CC-951BCBEDA3B6}" dt="2021-10-16T11:45:46.299" v="3511" actId="1076"/>
          <ac:picMkLst>
            <pc:docMk/>
            <pc:sldMk cId="273152899" sldId="537"/>
            <ac:picMk id="11268" creationId="{1FFCE83E-C685-4E11-AF75-61C5AE51B2FC}"/>
          </ac:picMkLst>
        </pc:picChg>
      </pc:sldChg>
      <pc:sldChg chg="modSp add mod ord modNotesTx">
        <pc:chgData name="Thomas Stensitzki" userId="75cafe6b-2f2a-469b-85c4-eec3b9c972ba" providerId="ADAL" clId="{04798C56-1619-44FF-99CC-951BCBEDA3B6}" dt="2021-10-18T06:51:15.469" v="3578" actId="20577"/>
        <pc:sldMkLst>
          <pc:docMk/>
          <pc:sldMk cId="3101364963" sldId="538"/>
        </pc:sldMkLst>
        <pc:spChg chg="mod">
          <ac:chgData name="Thomas Stensitzki" userId="75cafe6b-2f2a-469b-85c4-eec3b9c972ba" providerId="ADAL" clId="{04798C56-1619-44FF-99CC-951BCBEDA3B6}" dt="2021-10-18T06:51:08.141" v="3555" actId="14100"/>
          <ac:spMkLst>
            <pc:docMk/>
            <pc:sldMk cId="3101364963" sldId="538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51.495" v="3715" actId="20577"/>
        <pc:sldMkLst>
          <pc:docMk/>
          <pc:sldMk cId="2457228316" sldId="539"/>
        </pc:sldMkLst>
        <pc:spChg chg="mod">
          <ac:chgData name="Thomas Stensitzki" userId="75cafe6b-2f2a-469b-85c4-eec3b9c972ba" providerId="ADAL" clId="{04798C56-1619-44FF-99CC-951BCBEDA3B6}" dt="2021-10-18T06:51:41.820" v="3614" actId="1035"/>
          <ac:spMkLst>
            <pc:docMk/>
            <pc:sldMk cId="2457228316" sldId="539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04798C56-1619-44FF-99CC-951BCBEDA3B6}" dt="2021-10-18T06:52:46.391" v="3714" actId="20577"/>
        <pc:sldMkLst>
          <pc:docMk/>
          <pc:sldMk cId="3084141999" sldId="540"/>
        </pc:sldMkLst>
        <pc:spChg chg="mod">
          <ac:chgData name="Thomas Stensitzki" userId="75cafe6b-2f2a-469b-85c4-eec3b9c972ba" providerId="ADAL" clId="{04798C56-1619-44FF-99CC-951BCBEDA3B6}" dt="2021-10-18T06:52:19.274" v="3658" actId="14100"/>
          <ac:spMkLst>
            <pc:docMk/>
            <pc:sldMk cId="3084141999" sldId="540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04798C56-1619-44FF-99CC-951BCBEDA3B6}" dt="2021-10-18T06:52:43.202" v="3713" actId="20577"/>
        <pc:sldMkLst>
          <pc:docMk/>
          <pc:sldMk cId="400379336" sldId="541"/>
        </pc:sldMkLst>
        <pc:spChg chg="mod">
          <ac:chgData name="Thomas Stensitzki" userId="75cafe6b-2f2a-469b-85c4-eec3b9c972ba" providerId="ADAL" clId="{04798C56-1619-44FF-99CC-951BCBEDA3B6}" dt="2021-10-18T06:52:36.004" v="3712" actId="1036"/>
          <ac:spMkLst>
            <pc:docMk/>
            <pc:sldMk cId="400379336" sldId="541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3:03.289" v="3751" actId="1035"/>
        <pc:sldMkLst>
          <pc:docMk/>
          <pc:sldMk cId="2825434786" sldId="542"/>
        </pc:sldMkLst>
        <pc:spChg chg="mod">
          <ac:chgData name="Thomas Stensitzki" userId="75cafe6b-2f2a-469b-85c4-eec3b9c972ba" providerId="ADAL" clId="{04798C56-1619-44FF-99CC-951BCBEDA3B6}" dt="2021-10-18T06:53:03.289" v="3751" actId="1035"/>
          <ac:spMkLst>
            <pc:docMk/>
            <pc:sldMk cId="2825434786" sldId="54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28.062" v="3832" actId="1036"/>
        <pc:sldMkLst>
          <pc:docMk/>
          <pc:sldMk cId="2440018585" sldId="543"/>
        </pc:sldMkLst>
        <pc:spChg chg="mod">
          <ac:chgData name="Thomas Stensitzki" userId="75cafe6b-2f2a-469b-85c4-eec3b9c972ba" providerId="ADAL" clId="{04798C56-1619-44FF-99CC-951BCBEDA3B6}" dt="2021-10-18T06:56:28.062" v="3832" actId="1036"/>
          <ac:spMkLst>
            <pc:docMk/>
            <pc:sldMk cId="2440018585" sldId="54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6:44.985" v="3870" actId="1036"/>
        <pc:sldMkLst>
          <pc:docMk/>
          <pc:sldMk cId="3405544507" sldId="544"/>
        </pc:sldMkLst>
        <pc:spChg chg="mod">
          <ac:chgData name="Thomas Stensitzki" userId="75cafe6b-2f2a-469b-85c4-eec3b9c972ba" providerId="ADAL" clId="{04798C56-1619-44FF-99CC-951BCBEDA3B6}" dt="2021-10-18T06:56:44.985" v="3870" actId="1036"/>
          <ac:spMkLst>
            <pc:docMk/>
            <pc:sldMk cId="3405544507" sldId="54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6:57.513" v="3891" actId="1035"/>
        <pc:sldMkLst>
          <pc:docMk/>
          <pc:sldMk cId="3435528560" sldId="545"/>
        </pc:sldMkLst>
        <pc:spChg chg="mod">
          <ac:chgData name="Thomas Stensitzki" userId="75cafe6b-2f2a-469b-85c4-eec3b9c972ba" providerId="ADAL" clId="{04798C56-1619-44FF-99CC-951BCBEDA3B6}" dt="2021-10-18T06:56:57.513" v="3891" actId="1035"/>
          <ac:spMkLst>
            <pc:docMk/>
            <pc:sldMk cId="3435528560" sldId="54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7:14.342" v="3927" actId="1035"/>
        <pc:sldMkLst>
          <pc:docMk/>
          <pc:sldMk cId="351288392" sldId="546"/>
        </pc:sldMkLst>
        <pc:spChg chg="mod">
          <ac:chgData name="Thomas Stensitzki" userId="75cafe6b-2f2a-469b-85c4-eec3b9c972ba" providerId="ADAL" clId="{04798C56-1619-44FF-99CC-951BCBEDA3B6}" dt="2021-10-18T06:57:14.342" v="3927" actId="1035"/>
          <ac:spMkLst>
            <pc:docMk/>
            <pc:sldMk cId="351288392" sldId="546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03.546" v="3954" actId="1035"/>
        <pc:sldMkLst>
          <pc:docMk/>
          <pc:sldMk cId="553914419" sldId="547"/>
        </pc:sldMkLst>
        <pc:spChg chg="mod">
          <ac:chgData name="Thomas Stensitzki" userId="75cafe6b-2f2a-469b-85c4-eec3b9c972ba" providerId="ADAL" clId="{04798C56-1619-44FF-99CC-951BCBEDA3B6}" dt="2021-10-18T06:58:03.546" v="3954" actId="1035"/>
          <ac:spMkLst>
            <pc:docMk/>
            <pc:sldMk cId="553914419" sldId="547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8:15.942" v="3992" actId="1036"/>
        <pc:sldMkLst>
          <pc:docMk/>
          <pc:sldMk cId="3814430672" sldId="548"/>
        </pc:sldMkLst>
        <pc:spChg chg="mod">
          <ac:chgData name="Thomas Stensitzki" userId="75cafe6b-2f2a-469b-85c4-eec3b9c972ba" providerId="ADAL" clId="{04798C56-1619-44FF-99CC-951BCBEDA3B6}" dt="2021-10-18T06:58:15.942" v="3992" actId="1036"/>
          <ac:spMkLst>
            <pc:docMk/>
            <pc:sldMk cId="3814430672" sldId="548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8:56.748" v="4024" actId="1076"/>
        <pc:sldMkLst>
          <pc:docMk/>
          <pc:sldMk cId="3585174972" sldId="549"/>
        </pc:sldMkLst>
        <pc:spChg chg="mod">
          <ac:chgData name="Thomas Stensitzki" userId="75cafe6b-2f2a-469b-85c4-eec3b9c972ba" providerId="ADAL" clId="{04798C56-1619-44FF-99CC-951BCBEDA3B6}" dt="2021-10-18T06:58:56.748" v="4024" actId="1076"/>
          <ac:spMkLst>
            <pc:docMk/>
            <pc:sldMk cId="3585174972" sldId="54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6:59:11.100" v="4027" actId="14100"/>
        <pc:sldMkLst>
          <pc:docMk/>
          <pc:sldMk cId="50830545" sldId="550"/>
        </pc:sldMkLst>
        <pc:spChg chg="mod">
          <ac:chgData name="Thomas Stensitzki" userId="75cafe6b-2f2a-469b-85c4-eec3b9c972ba" providerId="ADAL" clId="{04798C56-1619-44FF-99CC-951BCBEDA3B6}" dt="2021-10-18T06:59:11.100" v="4027" actId="14100"/>
          <ac:spMkLst>
            <pc:docMk/>
            <pc:sldMk cId="50830545" sldId="55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6:59:56.422" v="4061" actId="14100"/>
        <pc:sldMkLst>
          <pc:docMk/>
          <pc:sldMk cId="4020096464" sldId="551"/>
        </pc:sldMkLst>
        <pc:spChg chg="mod">
          <ac:chgData name="Thomas Stensitzki" userId="75cafe6b-2f2a-469b-85c4-eec3b9c972ba" providerId="ADAL" clId="{04798C56-1619-44FF-99CC-951BCBEDA3B6}" dt="2021-10-18T06:59:56.422" v="4061" actId="14100"/>
          <ac:spMkLst>
            <pc:docMk/>
            <pc:sldMk cId="4020096464" sldId="551"/>
            <ac:spMk id="2" creationId="{909DC09D-B9A6-4493-9A72-1CA7ECB1F5CA}"/>
          </ac:spMkLst>
        </pc:spChg>
      </pc:sldChg>
      <pc:sldChg chg="add ord">
        <pc:chgData name="Thomas Stensitzki" userId="75cafe6b-2f2a-469b-85c4-eec3b9c972ba" providerId="ADAL" clId="{04798C56-1619-44FF-99CC-951BCBEDA3B6}" dt="2021-10-18T06:59:43.415" v="4037"/>
        <pc:sldMkLst>
          <pc:docMk/>
          <pc:sldMk cId="2714743288" sldId="552"/>
        </pc:sldMkLst>
      </pc:sldChg>
      <pc:sldChg chg="modSp add mod">
        <pc:chgData name="Thomas Stensitzki" userId="75cafe6b-2f2a-469b-85c4-eec3b9c972ba" providerId="ADAL" clId="{04798C56-1619-44FF-99CC-951BCBEDA3B6}" dt="2021-10-18T07:00:34.488" v="4127" actId="14100"/>
        <pc:sldMkLst>
          <pc:docMk/>
          <pc:sldMk cId="941299666" sldId="553"/>
        </pc:sldMkLst>
        <pc:spChg chg="mod">
          <ac:chgData name="Thomas Stensitzki" userId="75cafe6b-2f2a-469b-85c4-eec3b9c972ba" providerId="ADAL" clId="{04798C56-1619-44FF-99CC-951BCBEDA3B6}" dt="2021-10-18T07:00:34.488" v="4127" actId="14100"/>
          <ac:spMkLst>
            <pc:docMk/>
            <pc:sldMk cId="941299666" sldId="55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16.434" v="4173" actId="1035"/>
        <pc:sldMkLst>
          <pc:docMk/>
          <pc:sldMk cId="2071923169" sldId="554"/>
        </pc:sldMkLst>
        <pc:spChg chg="mod">
          <ac:chgData name="Thomas Stensitzki" userId="75cafe6b-2f2a-469b-85c4-eec3b9c972ba" providerId="ADAL" clId="{04798C56-1619-44FF-99CC-951BCBEDA3B6}" dt="2021-10-18T07:01:16.434" v="4173" actId="1035"/>
          <ac:spMkLst>
            <pc:docMk/>
            <pc:sldMk cId="2071923169" sldId="554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1:53.554" v="4210" actId="1036"/>
        <pc:sldMkLst>
          <pc:docMk/>
          <pc:sldMk cId="1201850461" sldId="555"/>
        </pc:sldMkLst>
        <pc:spChg chg="mod">
          <ac:chgData name="Thomas Stensitzki" userId="75cafe6b-2f2a-469b-85c4-eec3b9c972ba" providerId="ADAL" clId="{04798C56-1619-44FF-99CC-951BCBEDA3B6}" dt="2021-10-18T07:01:53.554" v="4210" actId="1036"/>
          <ac:spMkLst>
            <pc:docMk/>
            <pc:sldMk cId="1201850461" sldId="555"/>
            <ac:spMk id="2" creationId="{909DC09D-B9A6-4493-9A72-1CA7ECB1F5CA}"/>
          </ac:spMkLst>
        </pc:spChg>
      </pc:sldChg>
      <pc:sldChg chg="add">
        <pc:chgData name="Thomas Stensitzki" userId="75cafe6b-2f2a-469b-85c4-eec3b9c972ba" providerId="ADAL" clId="{04798C56-1619-44FF-99CC-951BCBEDA3B6}" dt="2021-10-18T07:01:56.293" v="4211"/>
        <pc:sldMkLst>
          <pc:docMk/>
          <pc:sldMk cId="1634876817" sldId="556"/>
        </pc:sldMkLst>
      </pc:sldChg>
      <pc:sldChg chg="modSp add mod">
        <pc:chgData name="Thomas Stensitzki" userId="75cafe6b-2f2a-469b-85c4-eec3b9c972ba" providerId="ADAL" clId="{04798C56-1619-44FF-99CC-951BCBEDA3B6}" dt="2021-10-18T07:02:18.221" v="4260" actId="1035"/>
        <pc:sldMkLst>
          <pc:docMk/>
          <pc:sldMk cId="1953218065" sldId="557"/>
        </pc:sldMkLst>
        <pc:spChg chg="mod">
          <ac:chgData name="Thomas Stensitzki" userId="75cafe6b-2f2a-469b-85c4-eec3b9c972ba" providerId="ADAL" clId="{04798C56-1619-44FF-99CC-951BCBEDA3B6}" dt="2021-10-18T07:02:18.221" v="4260" actId="1035"/>
          <ac:spMkLst>
            <pc:docMk/>
            <pc:sldMk cId="1953218065" sldId="557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04798C56-1619-44FF-99CC-951BCBEDA3B6}" dt="2021-10-18T07:02:34.931" v="4294" actId="1036"/>
        <pc:sldMkLst>
          <pc:docMk/>
          <pc:sldMk cId="4180666764" sldId="558"/>
        </pc:sldMkLst>
        <pc:spChg chg="mod">
          <ac:chgData name="Thomas Stensitzki" userId="75cafe6b-2f2a-469b-85c4-eec3b9c972ba" providerId="ADAL" clId="{04798C56-1619-44FF-99CC-951BCBEDA3B6}" dt="2021-10-18T07:02:34.931" v="4294" actId="1036"/>
          <ac:spMkLst>
            <pc:docMk/>
            <pc:sldMk cId="4180666764" sldId="558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04798C56-1619-44FF-99CC-951BCBEDA3B6}" dt="2021-10-18T07:03:11.638" v="4326" actId="1036"/>
        <pc:sldMkLst>
          <pc:docMk/>
          <pc:sldMk cId="3051092088" sldId="559"/>
        </pc:sldMkLst>
        <pc:spChg chg="mod">
          <ac:chgData name="Thomas Stensitzki" userId="75cafe6b-2f2a-469b-85c4-eec3b9c972ba" providerId="ADAL" clId="{04798C56-1619-44FF-99CC-951BCBEDA3B6}" dt="2021-10-18T07:03:11.638" v="4326" actId="1036"/>
          <ac:spMkLst>
            <pc:docMk/>
            <pc:sldMk cId="3051092088" sldId="559"/>
            <ac:spMk id="2" creationId="{909DC09D-B9A6-4493-9A72-1CA7ECB1F5CA}"/>
          </ac:spMkLst>
        </pc:spChg>
      </pc:sldChg>
      <pc:sldChg chg="mod ord modShow">
        <pc:chgData name="Thomas Stensitzki" userId="75cafe6b-2f2a-469b-85c4-eec3b9c972ba" providerId="ADAL" clId="{04798C56-1619-44FF-99CC-951BCBEDA3B6}" dt="2021-10-21T13:33:51.755" v="5110" actId="729"/>
        <pc:sldMkLst>
          <pc:docMk/>
          <pc:sldMk cId="2791634409" sldId="560"/>
        </pc:sldMkLst>
      </pc:sldChg>
      <pc:sldChg chg="addSp delSp modSp add del mod">
        <pc:chgData name="Thomas Stensitzki" userId="75cafe6b-2f2a-469b-85c4-eec3b9c972ba" providerId="ADAL" clId="{04798C56-1619-44FF-99CC-951BCBEDA3B6}" dt="2021-10-21T13:33:32.121" v="5106" actId="47"/>
        <pc:sldMkLst>
          <pc:docMk/>
          <pc:sldMk cId="1728515471" sldId="561"/>
        </pc:sldMkLst>
        <pc:spChg chg="mod">
          <ac:chgData name="Thomas Stensitzki" userId="75cafe6b-2f2a-469b-85c4-eec3b9c972ba" providerId="ADAL" clId="{04798C56-1619-44FF-99CC-951BCBEDA3B6}" dt="2021-10-21T13:30:12.935" v="4830" actId="20577"/>
          <ac:spMkLst>
            <pc:docMk/>
            <pc:sldMk cId="1728515471" sldId="561"/>
            <ac:spMk id="2" creationId="{55B028BF-A9D0-4C57-86E7-6EE5916BE93B}"/>
          </ac:spMkLst>
        </pc:spChg>
        <pc:spChg chg="del">
          <ac:chgData name="Thomas Stensitzki" userId="75cafe6b-2f2a-469b-85c4-eec3b9c972ba" providerId="ADAL" clId="{04798C56-1619-44FF-99CC-951BCBEDA3B6}" dt="2021-10-21T13:30:01.997" v="4804" actId="3680"/>
          <ac:spMkLst>
            <pc:docMk/>
            <pc:sldMk cId="1728515471" sldId="561"/>
            <ac:spMk id="3" creationId="{21C24382-C9CB-4D3D-9C93-877D31F13E35}"/>
          </ac:spMkLst>
        </pc:spChg>
        <pc:graphicFrameChg chg="add mod ord modGraphic">
          <ac:chgData name="Thomas Stensitzki" userId="75cafe6b-2f2a-469b-85c4-eec3b9c972ba" providerId="ADAL" clId="{04798C56-1619-44FF-99CC-951BCBEDA3B6}" dt="2021-10-21T13:33:22.728" v="5104" actId="20577"/>
          <ac:graphicFrameMkLst>
            <pc:docMk/>
            <pc:sldMk cId="1728515471" sldId="561"/>
            <ac:graphicFrameMk id="4" creationId="{55EDB790-67BC-42E5-B64A-5647620B8383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51A38-604E-46AF-B68B-4691B9CFFAF5}" type="datetimeFigureOut">
              <a:rPr lang="de-DE" smtClean="0"/>
              <a:t>02.12.2021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B9C7-8C41-44EF-A755-70B1D57272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7498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1928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47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246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359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Organizers will soon be able to assign the co-organizer meeting role to up to 10 specific people they invite to their meeting. Co-organizers will be displayed as additional organizers on the meeting roster.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268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05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0314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049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583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1688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4911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This feature will provide the following options for Teams Admins to examine audio/video/content-sharing and network related issues in real-time. The real-time metrics are updated every 30 seconds. This feature can be accessed when a meeting is in progress via the Teams Admin Console.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142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128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9373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689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686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983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8706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2899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8601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614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79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90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145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241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84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680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492C04-9595-4D88-A6FA-ABEAC214766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solidFill>
                  <a:schemeClr val="bg1"/>
                </a:solidFill>
              </a:rPr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406A12C-E783-4BE5-BEFC-AA493EA5491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%C3%A4ndern-ihres-hintergrunds-f%C3%BCr-eine-teams-besprechung-f77a2381-443a-499d-825e-509a140f4780#ID0EDD=Mobi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microsoft.com/office/verwalten-des-f-einer-app-%C3%BCbersicht-c2928803-6ec0-4ff8-b248-8f55334933a5" TargetMode="External"/><Relationship Id="rId5" Type="http://schemas.openxmlformats.org/officeDocument/2006/relationships/hyperlink" Target="https://support.microsoft.com/office/hinzuf%C3%BCgen-von-f-a-zu-einer-teams-oder-einem-webinar-66b297ac-b54e-47f4-a16f-74cfc98e594c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%C3%A4ndern-ihres-hintergrunds-f%C3%BCr-eine-teams-besprechung-f77a2381-443a-499d-825e-509a140f4780#ID0EDD=Mobi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microsoft.com/office/verwalten-des-f-einer-app-%C3%BCbersicht-c2928803-6ec0-4ff8-b248-8f55334933a5" TargetMode="External"/><Relationship Id="rId5" Type="http://schemas.openxmlformats.org/officeDocument/2006/relationships/hyperlink" Target="https://support.microsoft.com/office/hinzuf%C3%BCgen-von-f-a-zu-einer-teams-oder-einem-webinar-66b297ac-b54e-47f4-a16f-74cfc98e594c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%C3%A4ndern-ihres-hintergrunds-f%C3%BCr-eine-teams-besprechung-f77a2381-443a-499d-825e-509a140f4780#ID0EDD=Mobi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microsoft.com/office/verwalten-des-f-einer-app-%C3%BCbersicht-c2928803-6ec0-4ff8-b248-8f55334933a5" TargetMode="External"/><Relationship Id="rId5" Type="http://schemas.openxmlformats.org/officeDocument/2006/relationships/hyperlink" Target="https://support.microsoft.com/office/hinzuf%C3%BCgen-von-f-a-zu-einer-teams-oder-einem-webinar-66b297ac-b54e-47f4-a16f-74cfc98e594c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%C3%A4ndern-ihres-hintergrunds-f%C3%BCr-eine-teams-besprechung-f77a2381-443a-499d-825e-509a140f4780#ID0EDD=Mobi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microsoft.com/office/verwalten-des-f-einer-app-%C3%BCbersicht-c2928803-6ec0-4ff8-b248-8f55334933a5" TargetMode="External"/><Relationship Id="rId5" Type="http://schemas.openxmlformats.org/officeDocument/2006/relationships/hyperlink" Target="https://support.microsoft.com/office/hinzuf%C3%BCgen-von-f-a-zu-einer-teams-oder-einem-webinar-66b297ac-b54e-47f4-a16f-74cfc98e594c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%C3%A4ndern-ihres-hintergrunds-f%C3%BCr-eine-teams-besprechung-f77a2381-443a-499d-825e-509a140f4780#ID0EDD=Mobi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microsoft.com/office/verwalten-des-f-einer-app-%C3%BCbersicht-c2928803-6ec0-4ff8-b248-8f55334933a5" TargetMode="External"/><Relationship Id="rId5" Type="http://schemas.openxmlformats.org/officeDocument/2006/relationships/hyperlink" Target="https://support.microsoft.com/office/hinzuf%C3%BCgen-von-f-a-zu-einer-teams-oder-einem-webinar-66b297ac-b54e-47f4-a16f-74cfc98e594c" TargetMode="External"/><Relationship Id="rId4" Type="http://schemas.openxmlformats.org/officeDocument/2006/relationships/hyperlink" Target="https://docs.microsoft.com/microsoftteams/manage-praise-app?WT.mc_id=TM-MVP-500308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live-components-in-teams?WT.mc_id=TM-MVP-500308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live-components-in-teams?WT.mc_id=TM-MVP-500308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powershell/module/skype/set-csteamsmeetingpolicy?view=skype-ps&amp;WT.mc_id=TM-MVP-5003086" TargetMode="External"/><Relationship Id="rId5" Type="http://schemas.openxmlformats.org/officeDocument/2006/relationships/hyperlink" Target="https://docs.microsoft.com/microsoft-365/compliance/tls-1.0-and-1.1-deprecation-for-office-365?view=o365-worldwide&amp;WT.mc_id=TM-MVP-5003086" TargetMode="External"/><Relationship Id="rId4" Type="http://schemas.openxmlformats.org/officeDocument/2006/relationships/hyperlink" Target="https://docs.microsoft.com/microsoftteams/audit-log-events?WT.mc_id=TM-MVP-5003086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teams-add-on-licensing/microsoft-teams-add-on-licensing?WT.mc_id=TM-MVP-500308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powershell/module/skype/set-csteamsmeetingpolicy?view=skype-ps&amp;WT.mc_id=TM-MVP-5003086" TargetMode="External"/><Relationship Id="rId5" Type="http://schemas.openxmlformats.org/officeDocument/2006/relationships/hyperlink" Target="https://docs.microsoft.com/microsoft-365/compliance/tls-1.0-and-1.1-deprecation-for-office-365?view=o365-worldwide&amp;WT.mc_id=TM-MVP-5003086" TargetMode="External"/><Relationship Id="rId4" Type="http://schemas.openxmlformats.org/officeDocument/2006/relationships/hyperlink" Target="https://docs.microsoft.com/microsoftteams/audit-log-events?WT.mc_id=TM-MVP-5003086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powershell/module/skype/set-csteamsmeetingpolicy?view=skype-ps&amp;WT.mc_id=TM-MVP-5003086" TargetMode="External"/><Relationship Id="rId5" Type="http://schemas.openxmlformats.org/officeDocument/2006/relationships/hyperlink" Target="https://docs.microsoft.com/microsoft-365/compliance/tls-1.0-and-1.1-deprecation-for-office-365?view=o365-worldwide&amp;WT.mc_id=TM-MVP-5003086" TargetMode="External"/><Relationship Id="rId4" Type="http://schemas.openxmlformats.org/officeDocument/2006/relationships/hyperlink" Target="https://docs.microsoft.com/microsoftteams/audit-log-events?WT.mc_id=TM-MVP-5003086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powershell/module/skype/set-csteamsmeetingpolicy?view=skype-ps&amp;WT.mc_id=TM-MVP-5003086" TargetMode="External"/><Relationship Id="rId5" Type="http://schemas.openxmlformats.org/officeDocument/2006/relationships/hyperlink" Target="https://docs.microsoft.com/microsoft-365/compliance/tls-1.0-and-1.1-deprecation-for-office-365?view=o365-worldwide&amp;WT.mc_id=TM-MVP-5003086" TargetMode="External"/><Relationship Id="rId4" Type="http://schemas.openxmlformats.org/officeDocument/2006/relationships/hyperlink" Target="https://docs.microsoft.com/microsoftteams/audit-log-events?WT.mc_id=TM-MVP-5003086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powershell/module/skype/set-csteamsmeetingpolicy?view=skype-ps&amp;WT.mc_id=TM-MVP-5003086" TargetMode="External"/><Relationship Id="rId5" Type="http://schemas.openxmlformats.org/officeDocument/2006/relationships/hyperlink" Target="https://docs.microsoft.com/microsoft-365/compliance/tls-1.0-and-1.1-deprecation-for-office-365?view=o365-worldwide&amp;WT.mc_id=TM-MVP-5003086" TargetMode="External"/><Relationship Id="rId4" Type="http://schemas.openxmlformats.org/officeDocument/2006/relationships/hyperlink" Target="https://docs.microsoft.com/microsoftteams/audit-log-events?WT.mc_id=TM-MVP-5003086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powershell/module/skype/set-csteamsmeetingpolicy?view=skype-ps&amp;WT.mc_id=TM-MVP-5003086" TargetMode="External"/><Relationship Id="rId5" Type="http://schemas.openxmlformats.org/officeDocument/2006/relationships/hyperlink" Target="https://docs.microsoft.com/microsoft-365/compliance/tls-1.0-and-1.1-deprecation-for-office-365?view=o365-worldwide&amp;WT.mc_id=TM-MVP-5003086" TargetMode="External"/><Relationship Id="rId4" Type="http://schemas.openxmlformats.org/officeDocument/2006/relationships/hyperlink" Target="https://docs.microsoft.com/microsoftteams/audit-log-events?WT.mc_id=TM-MVP-5003086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meeting-settings-in-teams?WT.mc_id=TM-MVP-500308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powershell/module/skype/set-csteamsmeetingpolicy?view=skype-ps&amp;WT.mc_id=TM-MVP-5003086" TargetMode="External"/><Relationship Id="rId5" Type="http://schemas.openxmlformats.org/officeDocument/2006/relationships/hyperlink" Target="https://docs.microsoft.com/microsoft-365/compliance/tls-1.0-and-1.1-deprecation-for-office-365?view=o365-worldwide&amp;WT.mc_id=TM-MVP-5003086" TargetMode="External"/><Relationship Id="rId4" Type="http://schemas.openxmlformats.org/officeDocument/2006/relationships/hyperlink" Target="https://docs.microsoft.com/microsoftteams/audit-log-events?WT.mc_id=TM-MVP-5003086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view-only-meeting-experience?WT.mc_id=TM-MVP-500308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anage-feedback-policies-in-teams?WT.mc_id=TM-MVP-5003086" TargetMode="External"/><Relationship Id="rId5" Type="http://schemas.openxmlformats.org/officeDocument/2006/relationships/hyperlink" Target="https://docs.microsoft.com/powershell/module/skype/set-csteamsmeetingpolicy?view=skype-ps&amp;WT.mc_id=TM-MVP-5003086" TargetMode="External"/><Relationship Id="rId4" Type="http://schemas.openxmlformats.org/officeDocument/2006/relationships/hyperlink" Target="https://docs.microsoft.com/sharepoint/home-site?WT.mc_id=TM-MVP-5003086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view-only-meeting-experience?WT.mc_id=TM-MVP-50030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anage-feedback-policies-in-teams?WT.mc_id=TM-MVP-5003086" TargetMode="External"/><Relationship Id="rId5" Type="http://schemas.openxmlformats.org/officeDocument/2006/relationships/hyperlink" Target="https://docs.microsoft.com/powershell/module/skype/set-csteamsmeetingpolicy?view=skype-ps&amp;WT.mc_id=TM-MVP-5003086" TargetMode="External"/><Relationship Id="rId4" Type="http://schemas.openxmlformats.org/officeDocument/2006/relationships/hyperlink" Target="https://docs.microsoft.com/sharepoint/home-site?WT.mc_id=TM-MVP-500308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view-only-meeting-experience?WT.mc_id=TM-MVP-500308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anage-feedback-policies-in-teams?WT.mc_id=TM-MVP-5003086" TargetMode="External"/><Relationship Id="rId5" Type="http://schemas.openxmlformats.org/officeDocument/2006/relationships/hyperlink" Target="https://docs.microsoft.com/powershell/module/skype/set-csteamsmeetingpolicy?view=skype-ps&amp;WT.mc_id=TM-MVP-5003086" TargetMode="External"/><Relationship Id="rId4" Type="http://schemas.openxmlformats.org/officeDocument/2006/relationships/hyperlink" Target="https://docs.microsoft.com/sharepoint/home-site?WT.mc_id=TM-MVP-500308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owershell/module/skype/set-csexternalaccesspolicy?view=skype-ps&amp;WT.mc_id=TM-MVP-5003086" TargetMode="External"/><Relationship Id="rId2" Type="http://schemas.openxmlformats.org/officeDocument/2006/relationships/hyperlink" Target="https://docs.microsoft.com/powershell/module/skype/set-cstenantfederationconfiguration?view=skype-ps&amp;WT.mc_id=TM-MVP-5003086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view-only-meeting-experience?WT.mc_id=TM-MVP-500308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anage-feedback-policies-in-teams?WT.mc_id=TM-MVP-5003086" TargetMode="External"/><Relationship Id="rId5" Type="http://schemas.openxmlformats.org/officeDocument/2006/relationships/hyperlink" Target="https://docs.microsoft.com/powershell/module/skype/set-csteamsmeetingpolicy?view=skype-ps&amp;WT.mc_id=TM-MVP-5003086" TargetMode="External"/><Relationship Id="rId4" Type="http://schemas.openxmlformats.org/officeDocument/2006/relationships/hyperlink" Target="https://docs.microsoft.com/sharepoint/home-site?WT.mc_id=TM-MVP-5003086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view-only-meeting-experience?WT.mc_id=TM-MVP-5003086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microsoftteams/manage-feedback-policies-in-teams?WT.mc_id=TM-MVP-5003086" TargetMode="External"/><Relationship Id="rId5" Type="http://schemas.openxmlformats.org/officeDocument/2006/relationships/hyperlink" Target="https://docs.microsoft.com/powershell/module/skype/set-csteamsmeetingpolicy?view=skype-ps&amp;WT.mc_id=TM-MVP-5003086" TargetMode="External"/><Relationship Id="rId4" Type="http://schemas.openxmlformats.org/officeDocument/2006/relationships/hyperlink" Target="https://docs.microsoft.com/sharepoint/home-site?WT.mc_id=TM-MVP-5003086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what-s-new-in-microsoft-teams-october-2021/ba-p/2824105?WT.mc_id=TM-MVP-5003086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community.microsoft.com/t5/microsoft-teams-community-blog/bg-p/MicrosoftTeamsCommunityBlog?WT.mc_id=TM-MVP-5003086" TargetMode="External"/><Relationship Id="rId5" Type="http://schemas.openxmlformats.org/officeDocument/2006/relationships/hyperlink" Target="https://techcommunity.microsoft.com/t5/microsoft-teams-blog/bg-p/MicrosoftTeamsBlog?WT.mc_id=TM-MVP-5003086" TargetMode="External"/><Relationship Id="rId4" Type="http://schemas.openxmlformats.org/officeDocument/2006/relationships/hyperlink" Target="https://techcommunity.microsoft.com/t5/microsoft-teams-blog/what-s-new-in-microsoft-teams-november-2021/ba-p/3015700?WT.mc_id=TM-MVP-5003086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microsoft.com/#/MessageCenter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ishsummit.com/" TargetMode="External"/><Relationship Id="rId2" Type="http://schemas.openxmlformats.org/officeDocument/2006/relationships/hyperlink" Target="https://www.teamscommunityday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msberlin.eu/" TargetMode="External"/><Relationship Id="rId4" Type="http://schemas.openxmlformats.org/officeDocument/2006/relationships/hyperlink" Target="https://www.teamsnation.onlin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CommunityBlogger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usergroup.berlin/meetup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amsusergroup.berlin/register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Microsoft Teams</a:t>
            </a:r>
            <a:br>
              <a:rPr lang="de-DE" dirty="0"/>
            </a:br>
            <a:r>
              <a:rPr lang="de-DE" dirty="0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2. Dezember 2021</a:t>
            </a:r>
          </a:p>
        </p:txBody>
      </p:sp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Improved Teams Guest User Usability </a:t>
            </a:r>
          </a:p>
          <a:p>
            <a:r>
              <a:rPr lang="en-US" dirty="0"/>
              <a:t>Switch between multiple video cameras in Microsoft Teams Rooms on Windows</a:t>
            </a:r>
          </a:p>
          <a:p>
            <a:r>
              <a:rPr lang="de-DE" dirty="0"/>
              <a:t>Mirror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  <a:p>
            <a:r>
              <a:rPr lang="en-US" dirty="0"/>
              <a:t>View Switcher - a new dedicated menu of view options in Teams Meetings</a:t>
            </a: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</a:t>
            </a:r>
          </a:p>
          <a:p>
            <a:r>
              <a:rPr lang="en-US" dirty="0"/>
              <a:t>Transcription in 1:1 VOIP Calls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63506"/>
            <a:ext cx="10515600" cy="79924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28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4DBB3-E0CF-4EE8-A621-167E57CE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08" y="383951"/>
            <a:ext cx="10515600" cy="1325563"/>
          </a:xfrm>
        </p:spPr>
        <p:txBody>
          <a:bodyPr/>
          <a:lstStyle/>
          <a:p>
            <a:r>
              <a:rPr lang="en-US" dirty="0"/>
              <a:t>Switch between multiple video cameras in Microsoft Teams Rooms on Windows</a:t>
            </a:r>
            <a:endParaRPr lang="de-DE" dirty="0"/>
          </a:p>
        </p:txBody>
      </p:sp>
      <p:pic>
        <p:nvPicPr>
          <p:cNvPr id="1026" name="Picture 2" descr="Updated experience for video button">
            <a:extLst>
              <a:ext uri="{FF2B5EF4-FFF2-40B4-BE49-F238E27FC236}">
                <a16:creationId xmlns:a16="http://schemas.microsoft.com/office/drawing/2014/main" id="{C19B7B81-97C0-485B-AB93-5AD9968F0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542" y="1954426"/>
            <a:ext cx="8012915" cy="4519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2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4DBB3-E0CF-4EE8-A621-167E57CE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08" y="383951"/>
            <a:ext cx="10515600" cy="1325563"/>
          </a:xfrm>
        </p:spPr>
        <p:txBody>
          <a:bodyPr/>
          <a:lstStyle/>
          <a:p>
            <a:r>
              <a:rPr lang="en-US" dirty="0"/>
              <a:t>Switch between multiple video cameras in Microsoft Teams Rooms on Windows</a:t>
            </a:r>
            <a:endParaRPr lang="de-DE" dirty="0"/>
          </a:p>
        </p:txBody>
      </p:sp>
      <p:pic>
        <p:nvPicPr>
          <p:cNvPr id="1028" name="Picture 4" descr="Tapping chevron opens new options">
            <a:extLst>
              <a:ext uri="{FF2B5EF4-FFF2-40B4-BE49-F238E27FC236}">
                <a16:creationId xmlns:a16="http://schemas.microsoft.com/office/drawing/2014/main" id="{21C8DDE4-9892-4712-B01C-CC83F24B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57" y="1954426"/>
            <a:ext cx="8034885" cy="4519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55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pdated experience for video button">
            <a:extLst>
              <a:ext uri="{FF2B5EF4-FFF2-40B4-BE49-F238E27FC236}">
                <a16:creationId xmlns:a16="http://schemas.microsoft.com/office/drawing/2014/main" id="{D44C025D-3636-4E33-8799-71326FAB6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87" y="1954426"/>
            <a:ext cx="9013426" cy="4519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94DBB3-E0CF-4EE8-A621-167E57CE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08" y="383951"/>
            <a:ext cx="10515600" cy="1325563"/>
          </a:xfrm>
        </p:spPr>
        <p:txBody>
          <a:bodyPr/>
          <a:lstStyle/>
          <a:p>
            <a:r>
              <a:rPr lang="en-US" dirty="0"/>
              <a:t>Switch between multiple video cameras in Microsoft Teams Rooms on Windows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6637E9C-07CF-46F5-B8BA-8BD6C6DD390A}"/>
              </a:ext>
            </a:extLst>
          </p:cNvPr>
          <p:cNvSpPr txBox="1"/>
          <p:nvPr/>
        </p:nvSpPr>
        <p:spPr>
          <a:xfrm>
            <a:off x="3992880" y="6349629"/>
            <a:ext cx="420624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Microsoft Teams Rooms </a:t>
            </a:r>
            <a:r>
              <a:rPr lang="de-DE" b="1" dirty="0" err="1"/>
              <a:t>for</a:t>
            </a:r>
            <a:r>
              <a:rPr lang="de-DE" b="1" dirty="0"/>
              <a:t> Windows </a:t>
            </a:r>
            <a:r>
              <a:rPr lang="de-DE" b="1" dirty="0" err="1"/>
              <a:t>only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41330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Improved Teams Guest User Usability </a:t>
            </a:r>
          </a:p>
          <a:p>
            <a:r>
              <a:rPr lang="en-US" dirty="0"/>
              <a:t>Switch between multiple video cameras in Microsoft Teams Rooms on Windows</a:t>
            </a:r>
          </a:p>
          <a:p>
            <a:r>
              <a:rPr lang="de-DE" dirty="0"/>
              <a:t>Mirror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  <a:p>
            <a:r>
              <a:rPr lang="en-US" dirty="0"/>
              <a:t>View Switcher - a new dedicated menu of view options in Teams Meetings</a:t>
            </a: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</a:t>
            </a:r>
          </a:p>
          <a:p>
            <a:r>
              <a:rPr lang="en-US" dirty="0"/>
              <a:t>Transcription in 1:1 VOIP Calls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267160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93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EDA42-9E99-426D-A9D3-11B03378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Mirror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4B73E2-A551-418E-A4BA-2ECB4EFA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Gallery</a:t>
            </a:r>
          </a:p>
          <a:p>
            <a:r>
              <a:rPr lang="en-US" dirty="0"/>
              <a:t>Large gallery</a:t>
            </a:r>
          </a:p>
          <a:p>
            <a:r>
              <a:rPr lang="en-US" dirty="0"/>
              <a:t>Preview videos</a:t>
            </a:r>
          </a:p>
          <a:p>
            <a:r>
              <a:rPr lang="en-US" dirty="0"/>
              <a:t>PowerPoint sharing – content only</a:t>
            </a:r>
          </a:p>
          <a:p>
            <a:r>
              <a:rPr lang="en-US" dirty="0"/>
              <a:t>PowerPoint live</a:t>
            </a:r>
          </a:p>
          <a:p>
            <a:endParaRPr lang="en-US" dirty="0"/>
          </a:p>
          <a:p>
            <a:endParaRPr lang="de-DE" dirty="0"/>
          </a:p>
        </p:txBody>
      </p:sp>
      <p:pic>
        <p:nvPicPr>
          <p:cNvPr id="4098" name="Picture 2" descr="In-meeting Device Settings Panel">
            <a:extLst>
              <a:ext uri="{FF2B5EF4-FFF2-40B4-BE49-F238E27FC236}">
                <a16:creationId xmlns:a16="http://schemas.microsoft.com/office/drawing/2014/main" id="{71F0A4FF-3761-4119-A138-E7851CF4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928" y="591670"/>
            <a:ext cx="3613863" cy="3049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-Join Device Settings Panel">
            <a:extLst>
              <a:ext uri="{FF2B5EF4-FFF2-40B4-BE49-F238E27FC236}">
                <a16:creationId xmlns:a16="http://schemas.microsoft.com/office/drawing/2014/main" id="{AEF59BB8-3804-464D-864E-6AC392EDA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124" y="2116566"/>
            <a:ext cx="2253914" cy="4464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34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Improved Teams Guest User Usability </a:t>
            </a:r>
          </a:p>
          <a:p>
            <a:r>
              <a:rPr lang="en-US" dirty="0"/>
              <a:t>Switch between multiple video cameras in Microsoft Teams Rooms on Windows</a:t>
            </a:r>
          </a:p>
          <a:p>
            <a:r>
              <a:rPr lang="de-DE" dirty="0"/>
              <a:t>Mirror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  <a:p>
            <a:r>
              <a:rPr lang="en-US" dirty="0"/>
              <a:t>View Switcher - a new dedicated menu of view options in Teams Meetings</a:t>
            </a: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</a:t>
            </a:r>
          </a:p>
          <a:p>
            <a:r>
              <a:rPr lang="en-US" dirty="0"/>
              <a:t>Transcription in 1:1 VOIP Calls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51254"/>
            <a:ext cx="10515600" cy="83150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70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AA5A5-DF68-41E8-8F8D-92196D7B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Switcher - a new dedicated menu of view options in Teams Meetings</a:t>
            </a:r>
            <a:endParaRPr lang="de-DE" dirty="0"/>
          </a:p>
        </p:txBody>
      </p:sp>
      <p:pic>
        <p:nvPicPr>
          <p:cNvPr id="5122" name="Picture 2" descr="View switcher">
            <a:extLst>
              <a:ext uri="{FF2B5EF4-FFF2-40B4-BE49-F238E27FC236}">
                <a16:creationId xmlns:a16="http://schemas.microsoft.com/office/drawing/2014/main" id="{BBACD33E-D0F0-4797-9E16-003214C3C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28" y="1690688"/>
            <a:ext cx="8959944" cy="504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5597AF5-6F28-40B8-9958-113C8DF28DB4}"/>
              </a:ext>
            </a:extLst>
          </p:cNvPr>
          <p:cNvCxnSpPr/>
          <p:nvPr/>
        </p:nvCxnSpPr>
        <p:spPr>
          <a:xfrm flipH="1">
            <a:off x="3001384" y="1602889"/>
            <a:ext cx="1441524" cy="11403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0BDCE98-5D01-471F-8B84-ACD046237E26}"/>
              </a:ext>
            </a:extLst>
          </p:cNvPr>
          <p:cNvSpPr txBox="1"/>
          <p:nvPr/>
        </p:nvSpPr>
        <p:spPr>
          <a:xfrm>
            <a:off x="3992880" y="6488668"/>
            <a:ext cx="420624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On-Hold kein weiterer Roll-Out</a:t>
            </a:r>
          </a:p>
        </p:txBody>
      </p:sp>
    </p:spTree>
    <p:extLst>
      <p:ext uri="{BB962C8B-B14F-4D97-AF65-F5344CB8AC3E}">
        <p14:creationId xmlns:p14="http://schemas.microsoft.com/office/powerpoint/2010/main" val="364034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Improved Teams Guest User Usability </a:t>
            </a:r>
          </a:p>
          <a:p>
            <a:r>
              <a:rPr lang="en-US" dirty="0"/>
              <a:t>Switch between multiple video cameras in Microsoft Teams Rooms on Windows</a:t>
            </a:r>
          </a:p>
          <a:p>
            <a:r>
              <a:rPr lang="de-DE" dirty="0"/>
              <a:t>Mirror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  <a:p>
            <a:r>
              <a:rPr lang="en-US" dirty="0"/>
              <a:t>View Switcher - a new dedicated menu of view options in Teams Meetings</a:t>
            </a: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</a:t>
            </a:r>
          </a:p>
          <a:p>
            <a:r>
              <a:rPr lang="en-US" dirty="0"/>
              <a:t>Transcription in 1:1 VOIP Calls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654900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27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Improved Teams Guest User Usability </a:t>
            </a:r>
          </a:p>
          <a:p>
            <a:r>
              <a:rPr lang="en-US" dirty="0"/>
              <a:t>Switch between multiple video cameras in Microsoft Teams Rooms on Windows</a:t>
            </a:r>
          </a:p>
          <a:p>
            <a:r>
              <a:rPr lang="de-DE" dirty="0"/>
              <a:t>Mirror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  <a:p>
            <a:r>
              <a:rPr lang="en-US" dirty="0"/>
              <a:t>View Switcher - a new dedicated menu of view options in Teams Meetings</a:t>
            </a: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</a:t>
            </a:r>
          </a:p>
          <a:p>
            <a:r>
              <a:rPr lang="en-US" dirty="0"/>
              <a:t>Transcription in 1:1 VOIP Calls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182025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220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56567-F024-492F-B46B-D63A1E86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Danke!</a:t>
            </a:r>
          </a:p>
        </p:txBody>
      </p:sp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644A9-E384-47CB-8AF9-D66B20F1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</a:t>
            </a:r>
          </a:p>
        </p:txBody>
      </p:sp>
      <p:pic>
        <p:nvPicPr>
          <p:cNvPr id="6146" name="Picture 2" descr="Teams meeting lobby preview">
            <a:extLst>
              <a:ext uri="{FF2B5EF4-FFF2-40B4-BE49-F238E27FC236}">
                <a16:creationId xmlns:a16="http://schemas.microsoft.com/office/drawing/2014/main" id="{6D39E317-C8A4-4105-9304-C618D6BF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43" y="1402078"/>
            <a:ext cx="8505713" cy="531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7408528-496B-4A8C-923D-BBCF0BF450CD}"/>
              </a:ext>
            </a:extLst>
          </p:cNvPr>
          <p:cNvSpPr txBox="1"/>
          <p:nvPr/>
        </p:nvSpPr>
        <p:spPr>
          <a:xfrm>
            <a:off x="3992880" y="6488668"/>
            <a:ext cx="420624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On-Hold kein weiterer Roll-Out</a:t>
            </a:r>
          </a:p>
        </p:txBody>
      </p:sp>
    </p:spTree>
    <p:extLst>
      <p:ext uri="{BB962C8B-B14F-4D97-AF65-F5344CB8AC3E}">
        <p14:creationId xmlns:p14="http://schemas.microsoft.com/office/powerpoint/2010/main" val="148724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Improved Teams Guest User Usability </a:t>
            </a:r>
          </a:p>
          <a:p>
            <a:r>
              <a:rPr lang="en-US" dirty="0"/>
              <a:t>Switch between multiple video cameras in Microsoft Teams Rooms on Windows</a:t>
            </a:r>
          </a:p>
          <a:p>
            <a:r>
              <a:rPr lang="de-DE" dirty="0"/>
              <a:t>Mirror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  <a:p>
            <a:r>
              <a:rPr lang="en-US" dirty="0"/>
              <a:t>View Switcher - a new dedicated menu of view options in Teams Meetings</a:t>
            </a: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</a:t>
            </a:r>
          </a:p>
          <a:p>
            <a:r>
              <a:rPr lang="en-US" dirty="0"/>
              <a:t>Transcription in 1:1 VOIP Calls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644606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97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04755" cy="5032375"/>
          </a:xfrm>
        </p:spPr>
        <p:txBody>
          <a:bodyPr>
            <a:normAutofit/>
          </a:bodyPr>
          <a:lstStyle/>
          <a:p>
            <a:r>
              <a:rPr lang="en-US" dirty="0"/>
              <a:t>Custom Backgrounds are now on Android Mobile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Co-Organizer Meeting </a:t>
            </a:r>
            <a:r>
              <a:rPr lang="de-DE" dirty="0" err="1"/>
              <a:t>Role</a:t>
            </a:r>
            <a:endParaRPr lang="de-DE" dirty="0"/>
          </a:p>
          <a:p>
            <a:r>
              <a:rPr lang="en-US" dirty="0"/>
              <a:t>Introducing background effects on web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(</a:t>
            </a:r>
            <a:r>
              <a:rPr lang="de-DE" dirty="0">
                <a:sym typeface="Wingdings" panose="05000000000000000000" pitchFamily="2" charset="2"/>
              </a:rPr>
              <a:t> Dezember)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Expanded reactions in Microsoft Teams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Q&amp;A in Teams, Public Preview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de-DE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71833"/>
            <a:ext cx="10515600" cy="52652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88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04755" cy="5032375"/>
          </a:xfrm>
        </p:spPr>
        <p:txBody>
          <a:bodyPr>
            <a:normAutofit/>
          </a:bodyPr>
          <a:lstStyle/>
          <a:p>
            <a:r>
              <a:rPr lang="en-US" dirty="0"/>
              <a:t>Custom Backgrounds are now on Android Mobile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Co-Organizer Meeting </a:t>
            </a:r>
            <a:r>
              <a:rPr lang="de-DE" dirty="0" err="1"/>
              <a:t>Role</a:t>
            </a:r>
            <a:endParaRPr lang="de-DE" dirty="0"/>
          </a:p>
          <a:p>
            <a:r>
              <a:rPr lang="en-US" dirty="0"/>
              <a:t>Introducing background effects on web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(</a:t>
            </a:r>
            <a:r>
              <a:rPr lang="de-DE" dirty="0">
                <a:sym typeface="Wingdings" panose="05000000000000000000" pitchFamily="2" charset="2"/>
              </a:rPr>
              <a:t> Dezember)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Expanded reactions in Microsoft Teams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Q&amp;A in Teams, Public Preview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de-DE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20475"/>
            <a:ext cx="10515600" cy="52652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851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8212F-1072-4BCA-A490-AD558DB2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Co-Organizer Meeting </a:t>
            </a:r>
            <a:r>
              <a:rPr lang="de-DE" dirty="0" err="1"/>
              <a:t>Role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BEFE0-747F-4833-810D-9695474D8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Co-organizers </a:t>
            </a:r>
            <a:r>
              <a:rPr lang="en-US" b="1" dirty="0"/>
              <a:t>can</a:t>
            </a:r>
          </a:p>
          <a:p>
            <a:pPr lvl="1"/>
            <a:r>
              <a:rPr lang="en-US" dirty="0"/>
              <a:t>Access and change meeting options</a:t>
            </a:r>
          </a:p>
          <a:p>
            <a:pPr lvl="1"/>
            <a:r>
              <a:rPr lang="en-US" dirty="0"/>
              <a:t>Bypass the lobby</a:t>
            </a:r>
          </a:p>
          <a:p>
            <a:pPr lvl="1"/>
            <a:r>
              <a:rPr lang="en-US" dirty="0"/>
              <a:t>Admit people from the lobby during a meeting</a:t>
            </a:r>
          </a:p>
          <a:p>
            <a:pPr lvl="1"/>
            <a:r>
              <a:rPr lang="en-US" dirty="0"/>
              <a:t>Lock the meeting</a:t>
            </a:r>
          </a:p>
          <a:p>
            <a:pPr lvl="1"/>
            <a:r>
              <a:rPr lang="en-US" dirty="0"/>
              <a:t>Present content</a:t>
            </a:r>
          </a:p>
          <a:p>
            <a:pPr lvl="1"/>
            <a:r>
              <a:rPr lang="en-US" dirty="0"/>
              <a:t>Change another participant’s meeting role</a:t>
            </a:r>
          </a:p>
          <a:p>
            <a:pPr lvl="1"/>
            <a:r>
              <a:rPr lang="en-US" dirty="0"/>
              <a:t>End the meeting for all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C59B38-01E9-4E02-8E06-6EF4B07F8B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Co-organizers </a:t>
            </a:r>
            <a:r>
              <a:rPr lang="en-US" b="1" dirty="0"/>
              <a:t>cannot</a:t>
            </a:r>
          </a:p>
          <a:p>
            <a:pPr lvl="1"/>
            <a:r>
              <a:rPr lang="en-US" dirty="0"/>
              <a:t>Create &amp; manage breakout rooms</a:t>
            </a:r>
          </a:p>
          <a:p>
            <a:pPr lvl="1"/>
            <a:r>
              <a:rPr lang="en-US" dirty="0"/>
              <a:t>View &amp; download attendance reports</a:t>
            </a:r>
          </a:p>
          <a:p>
            <a:pPr lvl="1"/>
            <a:r>
              <a:rPr lang="en-US" dirty="0"/>
              <a:t>Manage the meeting recording</a:t>
            </a:r>
          </a:p>
          <a:p>
            <a:pPr lvl="1"/>
            <a:r>
              <a:rPr lang="en-US" dirty="0"/>
              <a:t>Edit the meeting invitation</a:t>
            </a:r>
          </a:p>
          <a:p>
            <a:pPr lvl="1"/>
            <a:r>
              <a:rPr lang="en-US" dirty="0"/>
              <a:t>Remove or change the Organizer role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62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8212F-1072-4BCA-A490-AD558DB2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Co-Organizer Meeting </a:t>
            </a:r>
            <a:r>
              <a:rPr lang="de-DE" dirty="0" err="1"/>
              <a:t>Role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63BE4A-0E76-4FA7-B48B-5A00AF1C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82" y="1366221"/>
            <a:ext cx="4672035" cy="5363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A5DF98-D08E-43DA-A799-AFFE73A28AFC}"/>
              </a:ext>
            </a:extLst>
          </p:cNvPr>
          <p:cNvSpPr/>
          <p:nvPr/>
        </p:nvSpPr>
        <p:spPr>
          <a:xfrm>
            <a:off x="6669740" y="3689873"/>
            <a:ext cx="1740761" cy="61318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62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04755" cy="5032375"/>
          </a:xfrm>
        </p:spPr>
        <p:txBody>
          <a:bodyPr>
            <a:normAutofit/>
          </a:bodyPr>
          <a:lstStyle/>
          <a:p>
            <a:r>
              <a:rPr lang="en-US" dirty="0"/>
              <a:t>Custom Backgrounds are now on Android Mobile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Co-Organizer Meeting </a:t>
            </a:r>
            <a:r>
              <a:rPr lang="de-DE" dirty="0" err="1"/>
              <a:t>Role</a:t>
            </a:r>
            <a:endParaRPr lang="de-DE" dirty="0"/>
          </a:p>
          <a:p>
            <a:r>
              <a:rPr lang="en-US" dirty="0"/>
              <a:t>Introducing background effects on web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(</a:t>
            </a:r>
            <a:r>
              <a:rPr lang="de-DE" dirty="0">
                <a:sym typeface="Wingdings" panose="05000000000000000000" pitchFamily="2" charset="2"/>
              </a:rPr>
              <a:t> Dezember)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Expanded reactions in Microsoft Teams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Q&amp;A in Teams, Public Preview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de-DE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815330"/>
            <a:ext cx="10515600" cy="52652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37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04755" cy="5032375"/>
          </a:xfrm>
        </p:spPr>
        <p:txBody>
          <a:bodyPr>
            <a:normAutofit/>
          </a:bodyPr>
          <a:lstStyle/>
          <a:p>
            <a:r>
              <a:rPr lang="en-US" dirty="0"/>
              <a:t>Custom Backgrounds are now on Android Mobile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Co-Organizer Meeting </a:t>
            </a:r>
            <a:r>
              <a:rPr lang="de-DE" dirty="0" err="1"/>
              <a:t>Role</a:t>
            </a:r>
            <a:endParaRPr lang="de-DE" dirty="0"/>
          </a:p>
          <a:p>
            <a:r>
              <a:rPr lang="en-US" dirty="0"/>
              <a:t>Introducing background effects on web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(</a:t>
            </a:r>
            <a:r>
              <a:rPr lang="de-DE" dirty="0">
                <a:sym typeface="Wingdings" panose="05000000000000000000" pitchFamily="2" charset="2"/>
              </a:rPr>
              <a:t> Dezember)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Expanded reactions in Microsoft Teams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Q&amp;A in Teams, Public Preview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de-DE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363975"/>
            <a:ext cx="10515600" cy="72393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90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04755" cy="5032375"/>
          </a:xfrm>
        </p:spPr>
        <p:txBody>
          <a:bodyPr>
            <a:normAutofit/>
          </a:bodyPr>
          <a:lstStyle/>
          <a:p>
            <a:r>
              <a:rPr lang="en-US" dirty="0"/>
              <a:t>Custom Backgrounds are now on Android Mobile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de-DE" dirty="0"/>
              <a:t>Co-Organizer Meeting </a:t>
            </a:r>
            <a:r>
              <a:rPr lang="de-DE" dirty="0" err="1"/>
              <a:t>Role</a:t>
            </a:r>
            <a:endParaRPr lang="de-DE" dirty="0"/>
          </a:p>
          <a:p>
            <a:r>
              <a:rPr lang="en-US" dirty="0"/>
              <a:t>Introducing background effects on web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Microsoft Viva: </a:t>
            </a:r>
            <a:r>
              <a:rPr lang="de-DE" dirty="0" err="1"/>
              <a:t>Praise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in Microsoft Viva </a:t>
            </a:r>
            <a:r>
              <a:rPr lang="de-DE" dirty="0" err="1"/>
              <a:t>Insights</a:t>
            </a:r>
            <a:r>
              <a:rPr lang="de-DE" dirty="0"/>
              <a:t> (</a:t>
            </a:r>
            <a:r>
              <a:rPr lang="de-DE" dirty="0">
                <a:sym typeface="Wingdings" panose="05000000000000000000" pitchFamily="2" charset="2"/>
              </a:rPr>
              <a:t> Dezember) </a:t>
            </a:r>
            <a:r>
              <a:rPr lang="de-DE" sz="1600" dirty="0">
                <a:sym typeface="Wingdings" panose="05000000000000000000" pitchFamily="2" charset="2"/>
                <a:hlinkClick r:id="rId4"/>
              </a:rPr>
              <a:t>Weitere Informationen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Expanded reactions in Microsoft Teams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Q&amp;A in Teams, Public Preview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de-DE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052467"/>
            <a:ext cx="10515600" cy="52652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03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3EC19-EF1B-41DC-A69D-69296D41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reactions in Microsoft Teams</a:t>
            </a:r>
            <a:endParaRPr lang="de-D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5481FB9-A468-46B6-90EC-7BE012AD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" y="1918580"/>
            <a:ext cx="2552700" cy="3286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electing emojis">
            <a:extLst>
              <a:ext uri="{FF2B5EF4-FFF2-40B4-BE49-F238E27FC236}">
                <a16:creationId xmlns:a16="http://schemas.microsoft.com/office/drawing/2014/main" id="{8DE094ED-4133-41B2-BAD9-43DF77C01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8" r="12952"/>
          <a:stretch/>
        </p:blipFill>
        <p:spPr bwMode="auto">
          <a:xfrm>
            <a:off x="4270786" y="1918580"/>
            <a:ext cx="7455050" cy="1829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30198DE-2A61-4713-9F9D-B06C4E4F7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12460"/>
          <a:stretch/>
        </p:blipFill>
        <p:spPr bwMode="auto">
          <a:xfrm>
            <a:off x="4270786" y="3976295"/>
            <a:ext cx="7562626" cy="2600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4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19293"/>
              </p:ext>
            </p:extLst>
          </p:nvPr>
        </p:nvGraphicFramePr>
        <p:xfrm>
          <a:off x="838199" y="1586441"/>
          <a:ext cx="10515600" cy="41148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dirty="0"/>
                        <a:t>Talk 1 – </a:t>
                      </a:r>
                      <a:r>
                        <a:rPr lang="en-US" sz="2400" b="1" dirty="0"/>
                        <a:t> Content </a:t>
                      </a:r>
                      <a:r>
                        <a:rPr lang="en-US" sz="2400" b="1" dirty="0" err="1"/>
                        <a:t>Migrationen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nach</a:t>
                      </a:r>
                      <a:r>
                        <a:rPr lang="en-US" sz="2400" b="1" dirty="0"/>
                        <a:t> Teams: The Good, The Bad and The Ugly</a:t>
                      </a:r>
                      <a:br>
                        <a:rPr lang="en-US" sz="2400" b="1" dirty="0"/>
                      </a:br>
                      <a:r>
                        <a:rPr lang="de-DE" sz="2400" dirty="0"/>
                        <a:t>Ragnar Heil (@ragnarh)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19:15 - 19:45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i="1" dirty="0"/>
                        <a:t>Microsoft Teams Neuigkeiten</a:t>
                      </a:r>
                      <a:br>
                        <a:rPr lang="de-DE" sz="2400" b="1" i="1" dirty="0"/>
                      </a:br>
                      <a:r>
                        <a:rPr lang="de-DE" sz="2400" dirty="0"/>
                        <a:t>Thomas Stensitzki (@stensitzki)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19:45 – 20:45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Talk 2 – Microsoft Teams – Auto Attendant und Call Queue </a:t>
                      </a:r>
                      <a:r>
                        <a:rPr lang="en-US" sz="2400" b="1" dirty="0" err="1"/>
                        <a:t>erklärt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Thorsten Pickhan (</a:t>
                      </a:r>
                      <a:r>
                        <a:rPr lang="de-DE" sz="2400" dirty="0"/>
                        <a:t>@tpickhan)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21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Microsoft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Dieses Meeting wird aufgezeichnet und online bereitgestellt.</a:t>
            </a:r>
            <a:br>
              <a:rPr lang="de-DE" sz="1600" i="1" dirty="0"/>
            </a:br>
            <a:r>
              <a:rPr lang="de-DE" sz="1600" i="1" dirty="0"/>
              <a:t>This </a:t>
            </a:r>
            <a:r>
              <a:rPr lang="de-DE" sz="1600" i="1" dirty="0" err="1"/>
              <a:t>meeting</a:t>
            </a:r>
            <a:r>
              <a:rPr lang="de-DE" sz="1600" i="1" dirty="0"/>
              <a:t> will be </a:t>
            </a:r>
            <a:r>
              <a:rPr lang="de-DE" sz="1600" i="1" dirty="0" err="1"/>
              <a:t>recorded</a:t>
            </a:r>
            <a:r>
              <a:rPr lang="de-DE" sz="1600" i="1" dirty="0"/>
              <a:t> and </a:t>
            </a:r>
            <a:r>
              <a:rPr lang="de-DE" sz="1600" i="1" dirty="0" err="1"/>
              <a:t>made</a:t>
            </a:r>
            <a:r>
              <a:rPr lang="de-DE" sz="1600" i="1" dirty="0"/>
              <a:t> </a:t>
            </a:r>
            <a:r>
              <a:rPr lang="de-DE" sz="1600" i="1" dirty="0" err="1"/>
              <a:t>available</a:t>
            </a:r>
            <a:r>
              <a:rPr lang="de-DE" sz="1600" i="1" dirty="0"/>
              <a:t> online.</a:t>
            </a:r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04755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tab actions are moving</a:t>
            </a:r>
          </a:p>
          <a:p>
            <a:r>
              <a:rPr lang="en-US" dirty="0"/>
              <a:t>Releasing Fluid live components in Teams chat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br>
              <a:rPr lang="en-US" dirty="0"/>
            </a:b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199" y="1825624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180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B5779-710D-47B7-BEE0-A2BD7EFC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tab actions are moving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288B9-3A87-4AE9-A4F2-653B4EF45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Microsoft &amp; 3rd Party Apps</a:t>
            </a:r>
          </a:p>
          <a:p>
            <a:r>
              <a:rPr lang="de-DE" dirty="0" err="1"/>
              <a:t>Affected</a:t>
            </a:r>
            <a:r>
              <a:rPr lang="de-DE" dirty="0"/>
              <a:t> Actions</a:t>
            </a:r>
          </a:p>
          <a:p>
            <a:pPr lvl="1"/>
            <a:r>
              <a:rPr lang="en-US" dirty="0"/>
              <a:t>Reload tab</a:t>
            </a:r>
          </a:p>
          <a:p>
            <a:pPr lvl="1"/>
            <a:r>
              <a:rPr lang="en-US" dirty="0"/>
              <a:t>Go to website</a:t>
            </a:r>
          </a:p>
          <a:p>
            <a:pPr lvl="1"/>
            <a:r>
              <a:rPr lang="en-US" dirty="0"/>
              <a:t>Copy link to tab</a:t>
            </a:r>
          </a:p>
          <a:p>
            <a:pPr lvl="1"/>
            <a:r>
              <a:rPr lang="en-US" dirty="0"/>
              <a:t>Pop-out tab</a:t>
            </a:r>
          </a:p>
          <a:p>
            <a:pPr lvl="1"/>
            <a:r>
              <a:rPr lang="en-US" dirty="0"/>
              <a:t>About this tab</a:t>
            </a:r>
            <a:endParaRPr lang="de-DE" dirty="0"/>
          </a:p>
        </p:txBody>
      </p:sp>
      <p:pic>
        <p:nvPicPr>
          <p:cNvPr id="11266" name="Picture 2" descr="Microsoft Teams Tab Actions are Moving">
            <a:extLst>
              <a:ext uri="{FF2B5EF4-FFF2-40B4-BE49-F238E27FC236}">
                <a16:creationId xmlns:a16="http://schemas.microsoft.com/office/drawing/2014/main" id="{274DE652-CAF4-45CE-B60A-B83D8A719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01"/>
          <a:stretch/>
        </p:blipFill>
        <p:spPr bwMode="auto">
          <a:xfrm>
            <a:off x="6096000" y="1690688"/>
            <a:ext cx="5064589" cy="3895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04755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tab actions are moving</a:t>
            </a:r>
          </a:p>
          <a:p>
            <a:r>
              <a:rPr lang="en-US" dirty="0"/>
              <a:t>Releasing Fluid live components in Teams chat (</a:t>
            </a:r>
            <a:r>
              <a:rPr lang="en-US" dirty="0">
                <a:sym typeface="Wingdings" panose="05000000000000000000" pitchFamily="2" charset="2"/>
              </a:rPr>
              <a:t> November</a:t>
            </a:r>
            <a:r>
              <a:rPr lang="en-US" dirty="0"/>
              <a:t>) </a:t>
            </a:r>
            <a:br>
              <a:rPr lang="en-US" dirty="0"/>
            </a:b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199" y="2352748"/>
            <a:ext cx="10515600" cy="75621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11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48F36-1DF5-41F2-9E1C-0A31A41D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Releasing Fluid live components in Teams chat </a:t>
            </a:r>
            <a:endParaRPr lang="de-DE" dirty="0"/>
          </a:p>
        </p:txBody>
      </p:sp>
      <p:pic>
        <p:nvPicPr>
          <p:cNvPr id="12290" name="Picture 2" descr="Live components in Teams chat">
            <a:extLst>
              <a:ext uri="{FF2B5EF4-FFF2-40B4-BE49-F238E27FC236}">
                <a16:creationId xmlns:a16="http://schemas.microsoft.com/office/drawing/2014/main" id="{57FE6E95-E038-4854-B045-ADEB442E20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97" y="1690688"/>
            <a:ext cx="8787205" cy="4942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9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Real time data for Teams Meetings in Teams Admin Center (Preview) </a:t>
            </a:r>
          </a:p>
          <a:p>
            <a:r>
              <a:rPr lang="en-US" dirty="0"/>
              <a:t>Anonymous join policy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Teams application update for Teams phones</a:t>
            </a:r>
          </a:p>
          <a:p>
            <a:r>
              <a:rPr lang="en-US" dirty="0"/>
              <a:t>Redesigned Microsoft Teams Store Experience</a:t>
            </a:r>
          </a:p>
          <a:p>
            <a:r>
              <a:rPr lang="en-US" dirty="0"/>
              <a:t>Meeting Activities in Teams Audit Log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TLS1.2 enforcement for Direct Routing SIP interface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</a:p>
          <a:p>
            <a:r>
              <a:rPr lang="en-US" dirty="0"/>
              <a:t>Teams Meeting Recordings Auto-Expiration in OneDrive and SharePoint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93350"/>
            <a:ext cx="10515600" cy="53203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75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AD28-746E-4246-884F-4DAE24C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data for Teams Meetings in Teams Admin Center (Preview)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B1B02-433C-4551-A25C-9193BE90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Updated Advanced Communications add-on license </a:t>
            </a:r>
            <a:r>
              <a:rPr lang="en-US" dirty="0">
                <a:hlinkClick r:id="rId3"/>
              </a:rPr>
              <a:t>documentation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two ways to access this feature to monitor the user's telemetry</a:t>
            </a:r>
          </a:p>
          <a:p>
            <a:pPr lvl="1"/>
            <a:r>
              <a:rPr lang="en-US" dirty="0"/>
              <a:t>Search for the person's name in the recent meeting category and click on the Meeting ID of the 'in-progress' meeting</a:t>
            </a:r>
          </a:p>
          <a:p>
            <a:pPr lvl="1"/>
            <a:r>
              <a:rPr lang="en-US" dirty="0"/>
              <a:t>Click on the meeting's participants list, select the participant's name</a:t>
            </a:r>
          </a:p>
          <a:p>
            <a:pPr lvl="1"/>
            <a:r>
              <a:rPr lang="en-US" dirty="0"/>
              <a:t>Updated every 30 seconds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13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Real time data for Teams Meetings in Teams Admin Center (Preview) </a:t>
            </a:r>
          </a:p>
          <a:p>
            <a:r>
              <a:rPr lang="en-US" dirty="0"/>
              <a:t>Anonymous join policy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Teams application update for Teams phones</a:t>
            </a:r>
          </a:p>
          <a:p>
            <a:r>
              <a:rPr lang="en-US" dirty="0"/>
              <a:t>Redesigned Microsoft Teams Store Experience</a:t>
            </a:r>
          </a:p>
          <a:p>
            <a:r>
              <a:rPr lang="en-US" dirty="0"/>
              <a:t>Meeting Activities in Teams Audit Log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TLS1.2 enforcement for Direct Routing SIP interface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</a:p>
          <a:p>
            <a:r>
              <a:rPr lang="en-US" dirty="0"/>
              <a:t>Teams Meeting Recordings Auto-Expiration in OneDrive and SharePoint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09719"/>
            <a:ext cx="10515600" cy="53203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73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07FEC-74F7-4C21-8EF9-BA9209F3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Anonymous </a:t>
            </a:r>
            <a:r>
              <a:rPr lang="de-DE" dirty="0" err="1"/>
              <a:t>join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B7B5E6-89A9-4BAC-8504-02BC60651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Per-Organizer Policy</a:t>
            </a:r>
          </a:p>
          <a:p>
            <a:pPr lvl="1"/>
            <a:r>
              <a:rPr lang="de-DE" dirty="0"/>
              <a:t>Set-</a:t>
            </a:r>
            <a:r>
              <a:rPr lang="de-DE" dirty="0" err="1"/>
              <a:t>CsTeamsMeetingPolicy</a:t>
            </a:r>
            <a:r>
              <a:rPr lang="de-DE" dirty="0"/>
              <a:t> </a:t>
            </a:r>
          </a:p>
          <a:p>
            <a:pPr lvl="1"/>
            <a:r>
              <a:rPr lang="de-DE" i="1" dirty="0" err="1"/>
              <a:t>AllowAnonymousUsersToJoinMeeting</a:t>
            </a:r>
            <a:r>
              <a:rPr lang="de-DE" dirty="0"/>
              <a:t> Parameter</a:t>
            </a:r>
          </a:p>
          <a:p>
            <a:pPr lvl="1"/>
            <a:r>
              <a:rPr lang="de-DE" dirty="0" err="1"/>
              <a:t>Requires</a:t>
            </a:r>
            <a:r>
              <a:rPr lang="de-DE" dirty="0"/>
              <a:t> Teams PowerShell 2.6.0+</a:t>
            </a:r>
          </a:p>
          <a:p>
            <a:r>
              <a:rPr lang="en-US" dirty="0"/>
              <a:t>Phase 1</a:t>
            </a:r>
          </a:p>
          <a:p>
            <a:pPr lvl="1"/>
            <a:r>
              <a:rPr lang="en-US" dirty="0"/>
              <a:t>New policy roll-out </a:t>
            </a:r>
          </a:p>
          <a:p>
            <a:pPr lvl="1"/>
            <a:r>
              <a:rPr lang="en-US" dirty="0"/>
              <a:t>Tenant-wide setting will still exist</a:t>
            </a:r>
          </a:p>
          <a:p>
            <a:r>
              <a:rPr lang="en-US" dirty="0"/>
              <a:t>Phase 2</a:t>
            </a:r>
          </a:p>
          <a:p>
            <a:pPr lvl="1"/>
            <a:r>
              <a:rPr lang="en-US" dirty="0"/>
              <a:t>The Tenant-wide setting will be retired</a:t>
            </a:r>
          </a:p>
          <a:p>
            <a:pPr lvl="1"/>
            <a:r>
              <a:rPr lang="en-US" dirty="0"/>
              <a:t>The new per-organizer policy will fully control anonymous join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981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Real time data for Teams Meetings in Teams Admin Center (Preview) </a:t>
            </a:r>
          </a:p>
          <a:p>
            <a:r>
              <a:rPr lang="en-US" dirty="0"/>
              <a:t>Anonymous join policy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Teams application update for Teams phones</a:t>
            </a:r>
          </a:p>
          <a:p>
            <a:r>
              <a:rPr lang="en-US" dirty="0"/>
              <a:t>Redesigned Microsoft Teams Store Experience</a:t>
            </a:r>
          </a:p>
          <a:p>
            <a:r>
              <a:rPr lang="en-US" dirty="0"/>
              <a:t>Meeting Activities in Teams Audit Log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TLS1.2 enforcement for Direct Routing SIP interface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</a:p>
          <a:p>
            <a:r>
              <a:rPr lang="en-US" dirty="0"/>
              <a:t>Teams Meeting Recordings Auto-Expiration in OneDrive and SharePoint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826086"/>
            <a:ext cx="10515600" cy="53203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704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323C2-BD50-45AA-B122-4559F104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application update for Teams phones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DF15F4-B4D1-4236-A83C-34FFD863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November 19, 2021</a:t>
            </a:r>
            <a:br>
              <a:rPr lang="en-US" dirty="0"/>
            </a:br>
            <a:r>
              <a:rPr lang="en-US" dirty="0"/>
              <a:t>Updates via Teams Admin Center for</a:t>
            </a:r>
          </a:p>
          <a:p>
            <a:pPr lvl="1"/>
            <a:r>
              <a:rPr lang="en-US" dirty="0" err="1"/>
              <a:t>Audiocodes</a:t>
            </a:r>
            <a:endParaRPr lang="en-US" dirty="0"/>
          </a:p>
          <a:p>
            <a:pPr lvl="1"/>
            <a:r>
              <a:rPr lang="en-US" dirty="0"/>
              <a:t>Crestron</a:t>
            </a:r>
          </a:p>
          <a:p>
            <a:pPr lvl="1"/>
            <a:r>
              <a:rPr lang="en-US" dirty="0"/>
              <a:t>Yealink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03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</a:t>
            </a:r>
            <a:r>
              <a:rPr lang="en-US" dirty="0" err="1"/>
              <a:t>Migrationen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Teams: The Good, The Bad and The Ugly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Ragnar Heil </a:t>
            </a:r>
            <a:br>
              <a:rPr lang="de-DE" dirty="0"/>
            </a:br>
            <a:r>
              <a:rPr lang="de-DE" dirty="0"/>
              <a:t>@ragnarh</a:t>
            </a:r>
          </a:p>
        </p:txBody>
      </p:sp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Real time data for Teams Meetings in Teams Admin Center (Preview) </a:t>
            </a:r>
          </a:p>
          <a:p>
            <a:r>
              <a:rPr lang="en-US" dirty="0"/>
              <a:t>Anonymous join policy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Teams application update for Teams phones</a:t>
            </a:r>
          </a:p>
          <a:p>
            <a:r>
              <a:rPr lang="en-US" dirty="0"/>
              <a:t>Redesigned Microsoft Teams Store Experience</a:t>
            </a:r>
          </a:p>
          <a:p>
            <a:r>
              <a:rPr lang="en-US" dirty="0"/>
              <a:t>Meeting Activities in Teams Audit Log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TLS1.2 enforcement for Direct Routing SIP interface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</a:p>
          <a:p>
            <a:r>
              <a:rPr lang="en-US" dirty="0"/>
              <a:t>Teams Meeting Recordings Auto-Expiration in OneDrive and SharePoint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310190"/>
            <a:ext cx="10515600" cy="53203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12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768EA-3670-4F4A-B34C-3ADC8411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Redesigned Microsoft Teams Store Experience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C448C-20C8-49BE-B7CD-D057B6D73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4716"/>
            <a:ext cx="5841402" cy="4351338"/>
          </a:xfrm>
        </p:spPr>
        <p:txBody>
          <a:bodyPr/>
          <a:lstStyle/>
          <a:p>
            <a:pPr lvl="1"/>
            <a:r>
              <a:rPr lang="en-US" dirty="0"/>
              <a:t>Rotating banners at the top spotlighting interesting apps and scenarios</a:t>
            </a:r>
          </a:p>
          <a:p>
            <a:pPr lvl="1"/>
            <a:r>
              <a:rPr lang="en-US" dirty="0"/>
              <a:t>Intelligent recommendations for apps that are popular amongst colleagues and across all users on Teams</a:t>
            </a:r>
          </a:p>
          <a:p>
            <a:pPr lvl="1"/>
            <a:r>
              <a:rPr lang="en-US" dirty="0"/>
              <a:t>New curated surfaces showcasing collections of apps</a:t>
            </a:r>
          </a:p>
          <a:p>
            <a:pPr lvl="1"/>
            <a:r>
              <a:rPr lang="en-US" dirty="0"/>
              <a:t>Updated app categories to make it easier to find the apps</a:t>
            </a:r>
            <a:endParaRPr lang="de-DE" dirty="0"/>
          </a:p>
        </p:txBody>
      </p:sp>
      <p:pic>
        <p:nvPicPr>
          <p:cNvPr id="7170" name="Picture 2" descr="New Teams Store View">
            <a:extLst>
              <a:ext uri="{FF2B5EF4-FFF2-40B4-BE49-F238E27FC236}">
                <a16:creationId xmlns:a16="http://schemas.microsoft.com/office/drawing/2014/main" id="{6325F552-4266-4858-A080-7D2D25C8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02" y="1954716"/>
            <a:ext cx="7211209" cy="4056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49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Real time data for Teams Meetings in Teams Admin Center (Preview) </a:t>
            </a:r>
          </a:p>
          <a:p>
            <a:r>
              <a:rPr lang="en-US" dirty="0"/>
              <a:t>Anonymous join policy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Teams application update for Teams phones</a:t>
            </a:r>
          </a:p>
          <a:p>
            <a:r>
              <a:rPr lang="en-US" dirty="0"/>
              <a:t>Redesigned Microsoft Teams Store Experience</a:t>
            </a:r>
          </a:p>
          <a:p>
            <a:r>
              <a:rPr lang="en-US" dirty="0"/>
              <a:t>Meeting Activities in Teams Audit Log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TLS1.2 enforcement for Direct Routing SIP interface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</a:p>
          <a:p>
            <a:r>
              <a:rPr lang="en-US" dirty="0"/>
              <a:t>Teams Meeting Recordings Auto-Expiration in OneDrive and SharePoint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858829"/>
            <a:ext cx="10515600" cy="53203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36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6C23E-9466-415E-8612-4FDDE348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Activities in Teams Audit Log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F690B-35B4-4A18-8E96-226650E93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MeetingDetail</a:t>
            </a:r>
            <a:endParaRPr lang="en-US" dirty="0"/>
          </a:p>
          <a:p>
            <a:pPr lvl="1"/>
            <a:r>
              <a:rPr lang="en-US" dirty="0"/>
              <a:t>Information about Teams meetings including the start time, end time, and URL to join the meeting</a:t>
            </a:r>
          </a:p>
          <a:p>
            <a:r>
              <a:rPr lang="en-US" dirty="0" err="1"/>
              <a:t>MeetingParticipantDetail</a:t>
            </a:r>
            <a:endParaRPr lang="en-US" dirty="0"/>
          </a:p>
          <a:p>
            <a:pPr lvl="1"/>
            <a:r>
              <a:rPr lang="en-US" dirty="0"/>
              <a:t>Information about the participants of a meeting, including the user ID of each participant, the time each participant joined the meeting, and the time each participant left the meeting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71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Real time data for Teams Meetings in Teams Admin Center (Preview) </a:t>
            </a:r>
          </a:p>
          <a:p>
            <a:r>
              <a:rPr lang="en-US" dirty="0"/>
              <a:t>Anonymous join policy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Teams application update for Teams phones</a:t>
            </a:r>
          </a:p>
          <a:p>
            <a:r>
              <a:rPr lang="en-US" dirty="0"/>
              <a:t>Redesigned Microsoft Teams Store Experience</a:t>
            </a:r>
          </a:p>
          <a:p>
            <a:r>
              <a:rPr lang="en-US" dirty="0"/>
              <a:t>Meeting Activities in Teams Audit Log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TLS1.2 enforcement for Direct Routing SIP interface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</a:p>
          <a:p>
            <a:r>
              <a:rPr lang="en-US" dirty="0"/>
              <a:t>Teams Meeting Recordings Auto-Expiration in OneDrive and SharePoint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332168"/>
            <a:ext cx="10515600" cy="53203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31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EE23A-C0B4-406C-A0C3-EC187434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TLS1.2 </a:t>
            </a:r>
            <a:r>
              <a:rPr lang="de-DE" dirty="0" err="1"/>
              <a:t>enforcement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Routing SIP interface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2BE06D-DB09-454D-B09B-AB3D0598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b="1" dirty="0"/>
              <a:t>January 3rd 2022</a:t>
            </a:r>
          </a:p>
          <a:p>
            <a:pPr lvl="1"/>
            <a:r>
              <a:rPr lang="en-US" dirty="0"/>
              <a:t>Retiring Transport Layer Security (TLS) versions 1.0 and 1.1 </a:t>
            </a:r>
          </a:p>
          <a:p>
            <a:pPr lvl="1"/>
            <a:r>
              <a:rPr lang="en-US" dirty="0"/>
              <a:t>Obligating TLS1.2 usage for the </a:t>
            </a:r>
            <a:r>
              <a:rPr lang="en-US" b="1" dirty="0"/>
              <a:t>Direct Routing SIP interface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SBCs must support TLS 1.2 using one of the following cipher suites</a:t>
            </a:r>
          </a:p>
          <a:p>
            <a:pPr lvl="1"/>
            <a:r>
              <a:rPr lang="en-US" sz="2000" dirty="0"/>
              <a:t>TLS_ECDHE_RSA_WITH_AES_256_GCM_SHA384 i.e., ECDHE-RSA-AES256-GCM-SHA384</a:t>
            </a:r>
          </a:p>
          <a:p>
            <a:pPr lvl="1"/>
            <a:r>
              <a:rPr lang="en-US" sz="2000" dirty="0"/>
              <a:t>TLS_ECDHE_RSA_WITH_AES_128_GCM_SHA256 i.e., ECDHE-RSA-AES128-GCM-SHA256</a:t>
            </a:r>
          </a:p>
          <a:p>
            <a:pPr lvl="1"/>
            <a:r>
              <a:rPr lang="en-US" sz="2000" dirty="0"/>
              <a:t>TLS_ECDHE_RSA_WITH_AES_256_CBC_SHA384 i.e., ECDHE-RSA-AES256-SHA384</a:t>
            </a:r>
          </a:p>
          <a:p>
            <a:pPr lvl="1"/>
            <a:r>
              <a:rPr lang="en-US" sz="2000" dirty="0"/>
              <a:t>TLS_ECDHE_RSA_WITH_AES_128_CBC_SHA256 i.e., ECDHE-RSA-AES128-SHA256</a:t>
            </a:r>
          </a:p>
        </p:txBody>
      </p:sp>
    </p:spTree>
    <p:extLst>
      <p:ext uri="{BB962C8B-B14F-4D97-AF65-F5344CB8AC3E}">
        <p14:creationId xmlns:p14="http://schemas.microsoft.com/office/powerpoint/2010/main" val="40255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Real time data for Teams Meetings in Teams Admin Center (Preview) </a:t>
            </a:r>
          </a:p>
          <a:p>
            <a:r>
              <a:rPr lang="en-US" dirty="0"/>
              <a:t>Anonymous join policy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Teams application update for Teams phones</a:t>
            </a:r>
          </a:p>
          <a:p>
            <a:r>
              <a:rPr lang="en-US" dirty="0"/>
              <a:t>Redesigned Microsoft Teams Store Experience</a:t>
            </a:r>
          </a:p>
          <a:p>
            <a:r>
              <a:rPr lang="en-US" dirty="0"/>
              <a:t>Meeting Activities in Teams Audit Log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TLS1.2 enforcement for Direct Routing SIP interface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r>
              <a:rPr lang="en-US" sz="1600" dirty="0"/>
              <a:t> </a:t>
            </a:r>
          </a:p>
          <a:p>
            <a:r>
              <a:rPr lang="en-US" dirty="0"/>
              <a:t>Teams Meeting Recordings Auto-Expiration in OneDrive and SharePoint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870053"/>
            <a:ext cx="10515600" cy="88528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30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494BC-BF8C-484C-B658-547E0B8A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Meeting Recordings Auto-Expiration in OneDrive and SharePoint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0BC76-1CDB-416F-925D-D328C9A74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Default Auto-</a:t>
            </a:r>
            <a:r>
              <a:rPr lang="de-DE" dirty="0" err="1"/>
              <a:t>Expire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/>
              <a:t>60 </a:t>
            </a:r>
            <a:r>
              <a:rPr lang="de-DE" b="1" dirty="0" err="1"/>
              <a:t>days</a:t>
            </a:r>
            <a:endParaRPr lang="de-DE" b="1" dirty="0"/>
          </a:p>
          <a:p>
            <a:r>
              <a:rPr lang="de-DE" dirty="0"/>
              <a:t>Auto-</a:t>
            </a:r>
            <a:r>
              <a:rPr lang="de-DE" dirty="0" err="1"/>
              <a:t>Expiration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/>
              <a:t>not</a:t>
            </a:r>
            <a:r>
              <a:rPr lang="de-DE" dirty="0"/>
              <a:t> a </a:t>
            </a:r>
            <a:r>
              <a:rPr lang="de-DE" dirty="0" err="1"/>
              <a:t>retention</a:t>
            </a:r>
            <a:r>
              <a:rPr lang="de-DE" dirty="0"/>
              <a:t> </a:t>
            </a:r>
            <a:r>
              <a:rPr lang="de-DE" dirty="0" err="1"/>
              <a:t>setting</a:t>
            </a:r>
            <a:endParaRPr lang="de-DE" dirty="0"/>
          </a:p>
          <a:p>
            <a:r>
              <a:rPr lang="de-DE" dirty="0" err="1"/>
              <a:t>Deleted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to SharePoint recycle bin </a:t>
            </a:r>
            <a:r>
              <a:rPr lang="de-DE" dirty="0" err="1"/>
              <a:t>settings</a:t>
            </a:r>
            <a:endParaRPr lang="de-DE" dirty="0"/>
          </a:p>
          <a:p>
            <a:r>
              <a:rPr lang="de-DE" dirty="0" err="1"/>
              <a:t>NewMeetingRecordingExpirationDays</a:t>
            </a:r>
            <a:r>
              <a:rPr lang="de-DE" dirty="0"/>
              <a:t> </a:t>
            </a:r>
            <a:r>
              <a:rPr lang="de-DE" dirty="0" err="1"/>
              <a:t>parameter</a:t>
            </a:r>
            <a:endParaRPr lang="de-DE" dirty="0"/>
          </a:p>
          <a:p>
            <a:pPr lvl="1"/>
            <a:r>
              <a:rPr lang="de-DE" dirty="0"/>
              <a:t>1 – 99.999 </a:t>
            </a:r>
            <a:r>
              <a:rPr lang="de-DE" dirty="0" err="1"/>
              <a:t>days</a:t>
            </a:r>
            <a:endParaRPr lang="de-DE" dirty="0"/>
          </a:p>
          <a:p>
            <a:r>
              <a:rPr lang="de-DE" dirty="0" err="1"/>
              <a:t>Affects</a:t>
            </a:r>
            <a:r>
              <a:rPr lang="de-DE" dirty="0"/>
              <a:t> </a:t>
            </a:r>
            <a:r>
              <a:rPr lang="de-DE" dirty="0" err="1"/>
              <a:t>recordings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new</a:t>
            </a:r>
            <a:r>
              <a:rPr lang="de-DE" dirty="0"/>
              <a:t> Stream (OneDrive/SPO)</a:t>
            </a:r>
          </a:p>
          <a:p>
            <a:pPr lvl="1"/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Teams Service </a:t>
            </a:r>
            <a:r>
              <a:rPr lang="de-DE" dirty="0" err="1"/>
              <a:t>only</a:t>
            </a:r>
            <a:endParaRPr lang="de-DE" dirty="0"/>
          </a:p>
          <a:p>
            <a:endParaRPr lang="de-DE" dirty="0"/>
          </a:p>
        </p:txBody>
      </p:sp>
      <p:pic>
        <p:nvPicPr>
          <p:cNvPr id="8194" name="Picture 2" descr="Setting Default Expiration">
            <a:extLst>
              <a:ext uri="{FF2B5EF4-FFF2-40B4-BE49-F238E27FC236}">
                <a16:creationId xmlns:a16="http://schemas.microsoft.com/office/drawing/2014/main" id="{F25E017B-D8E9-4FDD-8ED2-75D851475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39" y="4464423"/>
            <a:ext cx="5047779" cy="2255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65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View Only Attendee Guidance Update – more than 1.000 users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Viva Connections is now generally available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Chat with users with Teams personal accounts</a:t>
            </a:r>
          </a:p>
          <a:p>
            <a:r>
              <a:rPr lang="en-US" dirty="0"/>
              <a:t>Multi-language Teams meeting invite control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Announcing updated Send Feedback experience in mobile app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72393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2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View Only Attendee Guidance Update – more than 1.000 users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Viva Connections is now generally available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Chat with users with Teams personal accounts</a:t>
            </a:r>
          </a:p>
          <a:p>
            <a:r>
              <a:rPr lang="en-US" dirty="0"/>
              <a:t>Multi-language Teams meeting invite control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Announcing updated Send Feedback experience in mobile app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538805"/>
            <a:ext cx="10515600" cy="47334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63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6F4DC-983B-47F2-A513-6928C9A2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Pause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E143F2-5A09-45BF-B00B-7298420C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Um 19:30 Uhr geht es weiter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04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View Only Attendee Guidance Update – more than 1.000 users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Viva Connections is now generally available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Chat with users with Teams personal accounts</a:t>
            </a:r>
          </a:p>
          <a:p>
            <a:r>
              <a:rPr lang="en-US" dirty="0"/>
              <a:t>Multi-language Teams meeting invite control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Announcing updated Send Feedback experience in mobile app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087444"/>
            <a:ext cx="10515600" cy="47334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54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A5901-5A14-4C11-A979-39E48CD7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with users with Teams personal accounts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05E1A-1EF7-4C37-9FB0-E65A8BB83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Tenant Level</a:t>
            </a:r>
          </a:p>
          <a:p>
            <a:pPr lvl="1"/>
            <a:r>
              <a:rPr lang="de-DE" dirty="0" err="1">
                <a:hlinkClick r:id="rId2"/>
              </a:rPr>
              <a:t>CsTenantFederationConfiguration</a:t>
            </a:r>
            <a:endParaRPr lang="de-DE" dirty="0"/>
          </a:p>
          <a:p>
            <a:pPr lvl="2"/>
            <a:r>
              <a:rPr lang="de-DE" dirty="0" err="1"/>
              <a:t>AllowTeamsConsumer</a:t>
            </a:r>
            <a:endParaRPr lang="de-DE" dirty="0"/>
          </a:p>
          <a:p>
            <a:pPr lvl="2"/>
            <a:r>
              <a:rPr lang="de-DE" dirty="0" err="1"/>
              <a:t>AllowTeamsConsumerInbound</a:t>
            </a:r>
            <a:endParaRPr lang="de-DE" dirty="0"/>
          </a:p>
          <a:p>
            <a:r>
              <a:rPr lang="de-DE" dirty="0"/>
              <a:t>User Level</a:t>
            </a:r>
          </a:p>
          <a:p>
            <a:pPr lvl="1"/>
            <a:r>
              <a:rPr lang="de-DE" dirty="0" err="1">
                <a:hlinkClick r:id="rId3"/>
              </a:rPr>
              <a:t>CsExternalAccessPolicy</a:t>
            </a:r>
            <a:endParaRPr lang="de-DE" dirty="0"/>
          </a:p>
          <a:p>
            <a:pPr lvl="2"/>
            <a:r>
              <a:rPr lang="de-DE" dirty="0" err="1"/>
              <a:t>EnableTeamsConsumerAccess</a:t>
            </a:r>
            <a:endParaRPr lang="de-DE" dirty="0"/>
          </a:p>
          <a:p>
            <a:pPr lvl="2"/>
            <a:r>
              <a:rPr lang="de-DE" dirty="0" err="1"/>
              <a:t>EnableTeamsConsumerInbound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60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View Only Attendee Guidance Update – more than 1.000 users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Viva Connections is now generally available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Chat with users with Teams personal accounts</a:t>
            </a:r>
          </a:p>
          <a:p>
            <a:r>
              <a:rPr lang="en-US" dirty="0"/>
              <a:t>Multi-language Teams meeting invite control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Announcing updated Send Feedback experience in mobile app </a:t>
            </a: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593053"/>
            <a:ext cx="10515600" cy="47334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602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0326A-15EA-4CFB-A51E-E2462B20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Teams meeting invite control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B01B9-674E-4EFE-BF44-7F89DD460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Up to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r>
              <a:rPr lang="de-DE" dirty="0" err="1"/>
              <a:t>CsTeamsMeetingPolicy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MeetingInviteLanguages</a:t>
            </a:r>
            <a:endParaRPr lang="de-DE" dirty="0"/>
          </a:p>
          <a:p>
            <a:pPr lvl="1"/>
            <a:r>
              <a:rPr lang="en-US" dirty="0"/>
              <a:t>The order of the languages in meeting invite </a:t>
            </a:r>
            <a:br>
              <a:rPr lang="en-US" dirty="0"/>
            </a:br>
            <a:r>
              <a:rPr lang="en-US" dirty="0"/>
              <a:t>follows the order of the languages specified </a:t>
            </a:r>
            <a:br>
              <a:rPr lang="en-US" dirty="0"/>
            </a:br>
            <a:r>
              <a:rPr lang="en-US" dirty="0"/>
              <a:t>in the PowerShell cmdlet</a:t>
            </a:r>
          </a:p>
          <a:p>
            <a:pPr lvl="1"/>
            <a:r>
              <a:rPr lang="en-US" dirty="0"/>
              <a:t>If not set on the policy (default), there will be </a:t>
            </a:r>
            <a:br>
              <a:rPr lang="en-US" dirty="0"/>
            </a:br>
            <a:r>
              <a:rPr lang="en-US" dirty="0"/>
              <a:t>no impact to the user and the preferred </a:t>
            </a:r>
            <a:br>
              <a:rPr lang="en-US" dirty="0"/>
            </a:br>
            <a:r>
              <a:rPr lang="en-US" dirty="0"/>
              <a:t>user language will take effect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CsTeamsMeetingPolicy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-Identity Global </a:t>
            </a:r>
            <a:b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MeetingInviteLanguages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US,fr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-FR"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218" name="Picture 2" descr="Multi-language Teams meeting invite control">
            <a:extLst>
              <a:ext uri="{FF2B5EF4-FFF2-40B4-BE49-F238E27FC236}">
                <a16:creationId xmlns:a16="http://schemas.microsoft.com/office/drawing/2014/main" id="{F32A7A4F-EEBC-4AAB-8FF2-5C8EA012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18" y="1356098"/>
            <a:ext cx="3985992" cy="5825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52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 für Admins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17200" cy="5032375"/>
          </a:xfrm>
        </p:spPr>
        <p:txBody>
          <a:bodyPr>
            <a:normAutofit/>
          </a:bodyPr>
          <a:lstStyle/>
          <a:p>
            <a:r>
              <a:rPr lang="en-US" dirty="0"/>
              <a:t>View Only Attendee Guidance Update – more than 1.000 users </a:t>
            </a:r>
            <a:r>
              <a:rPr lang="en-US" sz="1600" dirty="0" err="1">
                <a:hlinkClick r:id="rId3"/>
              </a:rPr>
              <a:t>Weitere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Informationen</a:t>
            </a:r>
            <a:endParaRPr lang="en-US" sz="1600" dirty="0"/>
          </a:p>
          <a:p>
            <a:r>
              <a:rPr lang="en-US" dirty="0"/>
              <a:t>Viva Connections is now generally available </a:t>
            </a:r>
            <a:r>
              <a:rPr lang="en-US" sz="1600" dirty="0" err="1">
                <a:hlinkClick r:id="rId4"/>
              </a:rPr>
              <a:t>Weitere</a:t>
            </a:r>
            <a:r>
              <a:rPr lang="en-US" sz="1600" dirty="0">
                <a:hlinkClick r:id="rId4"/>
              </a:rPr>
              <a:t> </a:t>
            </a:r>
            <a:r>
              <a:rPr lang="en-US" sz="1600" dirty="0" err="1">
                <a:hlinkClick r:id="rId4"/>
              </a:rPr>
              <a:t>Informationen</a:t>
            </a:r>
            <a:endParaRPr lang="en-US" sz="1600" dirty="0"/>
          </a:p>
          <a:p>
            <a:r>
              <a:rPr lang="en-US" dirty="0"/>
              <a:t>Chat with users with Teams personal accounts</a:t>
            </a:r>
          </a:p>
          <a:p>
            <a:r>
              <a:rPr lang="en-US" dirty="0"/>
              <a:t>Multi-language Teams meeting invite control </a:t>
            </a:r>
            <a:r>
              <a:rPr lang="en-US" sz="1600" dirty="0" err="1">
                <a:hlinkClick r:id="rId5"/>
              </a:rPr>
              <a:t>Weitere</a:t>
            </a:r>
            <a:r>
              <a:rPr lang="en-US" sz="1600" dirty="0">
                <a:hlinkClick r:id="rId5"/>
              </a:rPr>
              <a:t> </a:t>
            </a:r>
            <a:r>
              <a:rPr lang="en-US" sz="1600" dirty="0" err="1">
                <a:hlinkClick r:id="rId5"/>
              </a:rPr>
              <a:t>Informationen</a:t>
            </a:r>
            <a:endParaRPr lang="en-US" sz="1600" dirty="0"/>
          </a:p>
          <a:p>
            <a:r>
              <a:rPr lang="en-US" dirty="0"/>
              <a:t>Announcing updated Send Feedback experience in mobile app</a:t>
            </a:r>
            <a:br>
              <a:rPr lang="en-US" dirty="0"/>
            </a:br>
            <a:r>
              <a:rPr lang="en-US" sz="1600" dirty="0" err="1">
                <a:hlinkClick r:id="rId6"/>
              </a:rPr>
              <a:t>Weitere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Informationen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098658"/>
            <a:ext cx="10515600" cy="76379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739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Der Blog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What’s New in Microsoft Teams - October 2021</a:t>
            </a:r>
            <a:endParaRPr lang="en-US" dirty="0"/>
          </a:p>
          <a:p>
            <a:r>
              <a:rPr lang="en-US" dirty="0">
                <a:hlinkClick r:id="rId4"/>
              </a:rPr>
              <a:t>What’s New in Microsoft Teams - November 2021</a:t>
            </a:r>
            <a:endParaRPr lang="en-US" dirty="0"/>
          </a:p>
          <a:p>
            <a:r>
              <a:rPr lang="de-DE" dirty="0">
                <a:hlinkClick r:id="rId5"/>
              </a:rPr>
              <a:t>Microsoft Teams Blog</a:t>
            </a:r>
            <a:r>
              <a:rPr lang="de-DE" dirty="0"/>
              <a:t> </a:t>
            </a:r>
          </a:p>
          <a:p>
            <a:r>
              <a:rPr lang="de-DE" dirty="0">
                <a:hlinkClick r:id="rId6"/>
              </a:rPr>
              <a:t>Microsoft Teams Community Blog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4CCBB5-60CA-4E97-BDCF-05CC269D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AC6E8A-ECCC-4CAE-8164-9F3F87C4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6"/>
            <a:ext cx="12192000" cy="610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653FA9-1AB6-49AB-B58A-9D12BB4A4394}"/>
              </a:ext>
            </a:extLst>
          </p:cNvPr>
          <p:cNvSpPr/>
          <p:nvPr/>
        </p:nvSpPr>
        <p:spPr>
          <a:xfrm>
            <a:off x="622300" y="3336130"/>
            <a:ext cx="11125200" cy="298846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AF0D92-4F5B-43B3-858F-5EAB5EC10308}"/>
              </a:ext>
            </a:extLst>
          </p:cNvPr>
          <p:cNvSpPr txBox="1"/>
          <p:nvPr/>
        </p:nvSpPr>
        <p:spPr>
          <a:xfrm>
            <a:off x="3511550" y="-4207"/>
            <a:ext cx="47688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https://admin.microsoft.com/#/MessageCenter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92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Teams – Auto Attendant und Call Queue </a:t>
            </a:r>
            <a:r>
              <a:rPr lang="en-US" dirty="0" err="1"/>
              <a:t>erklärt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Thorsten Pickhan </a:t>
            </a:r>
            <a:br>
              <a:rPr lang="de-DE" dirty="0"/>
            </a:br>
            <a:r>
              <a:rPr lang="de-DE" dirty="0"/>
              <a:t>@tpickhan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6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028BF-A9D0-4C57-86E7-6EE5916B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Veranstaltungen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EDB790-67BC-42E5-B64A-5647620B8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793501"/>
              </p:ext>
            </p:extLst>
          </p:nvPr>
        </p:nvGraphicFramePr>
        <p:xfrm>
          <a:off x="838200" y="1825625"/>
          <a:ext cx="105156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391616840"/>
                    </a:ext>
                  </a:extLst>
                </a:gridCol>
                <a:gridCol w="7391400">
                  <a:extLst>
                    <a:ext uri="{9D8B030D-6E8A-4147-A177-3AD203B41FA5}">
                      <a16:colId xmlns:a16="http://schemas.microsoft.com/office/drawing/2014/main" val="2711380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3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28. Januar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2"/>
                        </a:rPr>
                        <a:t>Teams Community Day</a:t>
                      </a:r>
                      <a:endParaRPr lang="de-DE" dirty="0"/>
                    </a:p>
                    <a:p>
                      <a:r>
                        <a:rPr lang="de-DE" dirty="0"/>
                        <a:t>Hybride Veranstaltung, Treffpunkt in Berlin (?)</a:t>
                      </a:r>
                      <a:br>
                        <a:rPr lang="de-DE" dirty="0"/>
                      </a:br>
                      <a:r>
                        <a:rPr lang="de-DE" dirty="0"/>
                        <a:t>Weitere Infos Anfang Januar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23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17. Februar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Teams User Group Meetup #17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67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25./26. Februar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3"/>
                        </a:rPr>
                        <a:t>Scottish Summit 2022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860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23. März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4"/>
                        </a:rPr>
                        <a:t>Teams Nation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5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19. Mai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5"/>
                        </a:rPr>
                        <a:t>aMS Berlin 2022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22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51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Neues in Microsoft Teams</a:t>
            </a:r>
            <a:br>
              <a:rPr lang="de-DE" dirty="0"/>
            </a:br>
            <a:r>
              <a:rPr lang="de-DE" dirty="0"/>
              <a:t>Ankündigungen &amp; Rollouts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Meetup #16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Thomas Stensitzki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204B4B-AC00-4A91-B83C-FDA5915CC9E5}"/>
              </a:ext>
            </a:extLst>
          </p:cNvPr>
          <p:cNvSpPr txBox="1"/>
          <p:nvPr/>
        </p:nvSpPr>
        <p:spPr>
          <a:xfrm rot="20570296">
            <a:off x="6143557" y="3927744"/>
            <a:ext cx="51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F18A5-78AE-405E-A20F-1654BB7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Community Blog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91AAF-22C9-467A-BB36-B9178FCA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7062"/>
            <a:ext cx="10515600" cy="466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https://aka.ms/</a:t>
            </a:r>
            <a:r>
              <a:rPr lang="en-US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TeamsCommunityBlogger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13512F-C714-449D-B13D-17EE7BDE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497" y="1415846"/>
            <a:ext cx="7027006" cy="42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383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Community Tenant für User Groups</a:t>
            </a:r>
          </a:p>
          <a:p>
            <a:pPr lvl="1"/>
            <a:r>
              <a:rPr lang="de-DE" dirty="0"/>
              <a:t>Teilnahme als Microsoft 365 Gast</a:t>
            </a:r>
          </a:p>
          <a:p>
            <a:pPr lvl="1"/>
            <a:r>
              <a:rPr lang="de-DE" dirty="0"/>
              <a:t>Anmeldung: </a:t>
            </a:r>
            <a:r>
              <a:rPr lang="de-DE" dirty="0">
                <a:hlinkClick r:id="rId2"/>
              </a:rPr>
              <a:t>https://go.granikos.eu/TeamsUGForm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Einheitlicher Teams Meeting Teilnahme-Link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3"/>
              </a:rPr>
              <a:t>https://teamsusergroup.berlin/meetup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163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E53EA-6C26-45A3-AE99-DBCB215A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4ADECE-CDA9-4B71-86B0-B7D3D86A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" y="0"/>
            <a:ext cx="1199352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ADC7216-A470-4CC7-95AD-91D8393C689A}"/>
              </a:ext>
            </a:extLst>
          </p:cNvPr>
          <p:cNvSpPr/>
          <p:nvPr/>
        </p:nvSpPr>
        <p:spPr>
          <a:xfrm>
            <a:off x="691376" y="1144859"/>
            <a:ext cx="2787804" cy="28472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19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3200" dirty="0"/>
              <a:t>Das nächste Meetup:</a:t>
            </a:r>
          </a:p>
          <a:p>
            <a:pPr marL="0" indent="0">
              <a:buNone/>
            </a:pPr>
            <a:r>
              <a:rPr lang="de-DE" sz="3200" dirty="0">
                <a:sym typeface="Wingdings" panose="05000000000000000000" pitchFamily="2" charset="2"/>
              </a:rPr>
              <a:t>	</a:t>
            </a:r>
            <a:r>
              <a:rPr lang="de-DE" sz="3200" dirty="0"/>
              <a:t> </a:t>
            </a:r>
            <a:r>
              <a:rPr lang="de-DE" sz="3200" b="1" dirty="0"/>
              <a:t>17.  Februar 2022</a:t>
            </a:r>
            <a:endParaRPr lang="de-DE" sz="3200" b="1" dirty="0">
              <a:cs typeface="Calibri"/>
            </a:endParaRPr>
          </a:p>
          <a:p>
            <a:pPr marL="0" indent="0">
              <a:buNone/>
            </a:pPr>
            <a:br>
              <a:rPr lang="en-US" sz="3200" dirty="0">
                <a:hlinkClick r:id="rId3"/>
              </a:rPr>
            </a:br>
            <a:r>
              <a:rPr lang="en-US" sz="3200" dirty="0">
                <a:hlinkClick r:id="rId4"/>
              </a:rPr>
              <a:t>https://TeamsUserGroup.Berlin/register</a:t>
            </a:r>
            <a:r>
              <a:rPr lang="en-US" sz="3200" dirty="0"/>
              <a:t> </a:t>
            </a:r>
            <a:br>
              <a:rPr lang="de-DE" sz="3200" dirty="0"/>
            </a:br>
            <a:endParaRPr lang="de-DE" sz="3200" dirty="0"/>
          </a:p>
          <a:p>
            <a:pPr marL="0" indent="0">
              <a:buNone/>
            </a:pPr>
            <a:r>
              <a:rPr lang="de-DE" sz="3200" dirty="0"/>
              <a:t>Spread the Word!</a:t>
            </a:r>
          </a:p>
          <a:p>
            <a:pPr marL="0" indent="0">
              <a:buNone/>
            </a:pPr>
            <a:r>
              <a:rPr lang="de-DE" sz="3200" dirty="0"/>
              <a:t>#TeamsUGBerlin</a:t>
            </a:r>
          </a:p>
          <a:p>
            <a:pPr marL="0" indent="0">
              <a:buNone/>
            </a:pPr>
            <a:br>
              <a:rPr lang="de-DE" sz="2400" i="1" dirty="0"/>
            </a:br>
            <a:r>
              <a:rPr lang="de-DE" sz="2000" i="1" dirty="0"/>
              <a:t>Aufzeichnungen unserer Meetups sind im Community Team und bei YouTube verfügbar.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Neuigkeiten in Microsoft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Improved Teams Guest User Usability </a:t>
            </a:r>
          </a:p>
          <a:p>
            <a:r>
              <a:rPr lang="en-US" dirty="0"/>
              <a:t>Switch between multiple video cameras in Microsoft Teams Rooms on Windows</a:t>
            </a:r>
          </a:p>
          <a:p>
            <a:r>
              <a:rPr lang="de-DE" dirty="0"/>
              <a:t>Mirror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  <a:p>
            <a:r>
              <a:rPr lang="en-US" dirty="0"/>
              <a:t>View Switcher - a new dedicated menu of view options in Teams Meetings</a:t>
            </a:r>
          </a:p>
          <a:p>
            <a:r>
              <a:rPr lang="en-US" dirty="0"/>
              <a:t>End-to-end encryption for Teams calling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Dezember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/>
              <a:t>Meeting </a:t>
            </a:r>
            <a:r>
              <a:rPr lang="de-DE" dirty="0" err="1"/>
              <a:t>Join</a:t>
            </a:r>
            <a:r>
              <a:rPr lang="de-DE" dirty="0"/>
              <a:t> Custom Branding</a:t>
            </a:r>
          </a:p>
          <a:p>
            <a:r>
              <a:rPr lang="en-US" dirty="0"/>
              <a:t>Transcription in 1:1 VOIP Calls</a:t>
            </a:r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4"/>
            <a:ext cx="10515600" cy="4313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48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84983-4DF6-4A09-B757-2DBD331A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Teams Guest User Usability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82B50B-288A-44A6-9AC2-EE4197BFD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351338"/>
          </a:xfrm>
        </p:spPr>
        <p:txBody>
          <a:bodyPr/>
          <a:lstStyle/>
          <a:p>
            <a:r>
              <a:rPr lang="en-US" dirty="0"/>
              <a:t>A guest user can now decline a pending guest invitation within Teams app</a:t>
            </a:r>
          </a:p>
          <a:p>
            <a:pPr lvl="1"/>
            <a:r>
              <a:rPr lang="en-US" dirty="0"/>
              <a:t>When the guest user clicks </a:t>
            </a:r>
            <a:r>
              <a:rPr lang="en-US" b="1" dirty="0"/>
              <a:t>Decline</a:t>
            </a:r>
            <a:r>
              <a:rPr lang="en-US" dirty="0"/>
              <a:t>, Teams Tenant List will </a:t>
            </a:r>
            <a:r>
              <a:rPr lang="en-US" b="1" dirty="0"/>
              <a:t>not show </a:t>
            </a:r>
            <a:r>
              <a:rPr lang="en-US" dirty="0"/>
              <a:t>the tenant with the pending invitation and in the Account Management tab</a:t>
            </a:r>
          </a:p>
          <a:p>
            <a:r>
              <a:rPr lang="en-US" dirty="0"/>
              <a:t>A guest user can now initiate leaving an org 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/>
              <a:t>aking the user to the portal where the user can leave a guest tenant</a:t>
            </a:r>
          </a:p>
          <a:p>
            <a:pPr lvl="1"/>
            <a:r>
              <a:rPr lang="en-US" dirty="0"/>
              <a:t>When the guest user clicks </a:t>
            </a:r>
            <a:r>
              <a:rPr lang="en-US" b="1" dirty="0"/>
              <a:t>Leave Org</a:t>
            </a:r>
            <a:r>
              <a:rPr lang="en-US" dirty="0"/>
              <a:t>, user will be guided on how to leave a tenant from Teams and Azure Portal</a:t>
            </a:r>
          </a:p>
          <a:p>
            <a:r>
              <a:rPr lang="en-US" dirty="0"/>
              <a:t>A guest user can now manage guest tenant list by choosing to hide/show guest tenants</a:t>
            </a:r>
          </a:p>
          <a:p>
            <a:pPr lvl="1"/>
            <a:r>
              <a:rPr lang="en-US" dirty="0"/>
              <a:t>When the guest user clicks </a:t>
            </a:r>
            <a:r>
              <a:rPr lang="en-US" b="1" dirty="0"/>
              <a:t>Hide/Show</a:t>
            </a:r>
            <a:r>
              <a:rPr lang="en-US" dirty="0"/>
              <a:t>, the tenant will be shown (or hidden) in the Menu under the tenant list.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53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A14BF-8BA4-4101-95CA-9F334BB7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Teams Guest User Usability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8F87C8-9FE2-408A-BF02-EA030B35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25" y="1269402"/>
            <a:ext cx="5841549" cy="5503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93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16E16E18CAF145BDA33366AE648C95" ma:contentTypeVersion="2" ma:contentTypeDescription="Create a new document." ma:contentTypeScope="" ma:versionID="16c840c6b10647e76fae613bec9f6308">
  <xsd:schema xmlns:xsd="http://www.w3.org/2001/XMLSchema" xmlns:xs="http://www.w3.org/2001/XMLSchema" xmlns:p="http://schemas.microsoft.com/office/2006/metadata/properties" xmlns:ns2="8e58f0a9-c364-4f21-8fd8-8bb950ad5747" targetNamespace="http://schemas.microsoft.com/office/2006/metadata/properties" ma:root="true" ma:fieldsID="4840a60967f6d2af9408076f335fb56e" ns2:_="">
    <xsd:import namespace="8e58f0a9-c364-4f21-8fd8-8bb950ad57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8f0a9-c364-4f21-8fd8-8bb950ad57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6437E-F52A-440A-84E7-C3E49CFC8E2E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e58f0a9-c364-4f21-8fd8-8bb950ad5747"/>
  </ds:schemaRefs>
</ds:datastoreItem>
</file>

<file path=customXml/itemProps2.xml><?xml version="1.0" encoding="utf-8"?>
<ds:datastoreItem xmlns:ds="http://schemas.openxmlformats.org/officeDocument/2006/customXml" ds:itemID="{51E0D5F3-3235-4BD3-8A2B-382E2C08EB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58f0a9-c364-4f21-8fd8-8bb950ad57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2711</Words>
  <Application>Microsoft Office PowerPoint</Application>
  <PresentationFormat>Breitbild</PresentationFormat>
  <Paragraphs>402</Paragraphs>
  <Slides>64</Slides>
  <Notes>39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Segoe UI</vt:lpstr>
      <vt:lpstr>Wingdings</vt:lpstr>
      <vt:lpstr>Office</vt:lpstr>
      <vt:lpstr>Microsoft Teams User Group Berlin</vt:lpstr>
      <vt:lpstr>Danke!</vt:lpstr>
      <vt:lpstr>Agenda</vt:lpstr>
      <vt:lpstr>Content Migrationen nach Teams: The Good, The Bad and The Ugly</vt:lpstr>
      <vt:lpstr>Pause </vt:lpstr>
      <vt:lpstr>Neues in Microsoft Teams Ankündigungen &amp; Rollouts </vt:lpstr>
      <vt:lpstr>Neuigkeiten in Microsoft Teams</vt:lpstr>
      <vt:lpstr>Improved Teams Guest User Usability</vt:lpstr>
      <vt:lpstr>Improved Teams Guest User Usability</vt:lpstr>
      <vt:lpstr>Neuigkeiten in Microsoft Teams</vt:lpstr>
      <vt:lpstr>Switch between multiple video cameras in Microsoft Teams Rooms on Windows</vt:lpstr>
      <vt:lpstr>Switch between multiple video cameras in Microsoft Teams Rooms on Windows</vt:lpstr>
      <vt:lpstr>Switch between multiple video cameras in Microsoft Teams Rooms on Windows</vt:lpstr>
      <vt:lpstr>Neuigkeiten in Microsoft Teams</vt:lpstr>
      <vt:lpstr>Mirror my video</vt:lpstr>
      <vt:lpstr>Neuigkeiten in Microsoft Teams</vt:lpstr>
      <vt:lpstr>View Switcher - a new dedicated menu of view options in Teams Meetings</vt:lpstr>
      <vt:lpstr>Neuigkeiten in Microsoft Teams</vt:lpstr>
      <vt:lpstr>Neuigkeiten in Microsoft Teams</vt:lpstr>
      <vt:lpstr>Meeting Join Custom Branding</vt:lpstr>
      <vt:lpstr>Neuigkeiten in Microsoft Teams</vt:lpstr>
      <vt:lpstr>Neuigkeiten in Microsoft Teams</vt:lpstr>
      <vt:lpstr>Neuigkeiten in Microsoft Teams</vt:lpstr>
      <vt:lpstr>Co-Organizer Meeting Role</vt:lpstr>
      <vt:lpstr>Co-Organizer Meeting Role</vt:lpstr>
      <vt:lpstr>Neuigkeiten in Microsoft Teams</vt:lpstr>
      <vt:lpstr>Neuigkeiten in Microsoft Teams</vt:lpstr>
      <vt:lpstr>Neuigkeiten in Microsoft Teams</vt:lpstr>
      <vt:lpstr>Expanded reactions in Microsoft Teams</vt:lpstr>
      <vt:lpstr>Neuigkeiten in Microsoft Teams</vt:lpstr>
      <vt:lpstr>Microsoft Teams tab actions are moving</vt:lpstr>
      <vt:lpstr>Neuigkeiten in Microsoft Teams</vt:lpstr>
      <vt:lpstr>Releasing Fluid live components in Teams chat </vt:lpstr>
      <vt:lpstr>Neuigkeiten in Microsoft Teams für Admins</vt:lpstr>
      <vt:lpstr>Real time data for Teams Meetings in Teams Admin Center (Preview)</vt:lpstr>
      <vt:lpstr>Neuigkeiten in Microsoft Teams für Admins</vt:lpstr>
      <vt:lpstr>Anonymous join policy</vt:lpstr>
      <vt:lpstr>Neuigkeiten in Microsoft Teams für Admins</vt:lpstr>
      <vt:lpstr>Teams application update for Teams phones</vt:lpstr>
      <vt:lpstr>Neuigkeiten in Microsoft Teams für Admins</vt:lpstr>
      <vt:lpstr>Redesigned Microsoft Teams Store Experience</vt:lpstr>
      <vt:lpstr>Neuigkeiten in Microsoft Teams für Admins</vt:lpstr>
      <vt:lpstr>Meeting Activities in Teams Audit Log</vt:lpstr>
      <vt:lpstr>Neuigkeiten in Microsoft Teams für Admins</vt:lpstr>
      <vt:lpstr>TLS1.2 enforcement for Direct Routing SIP interface</vt:lpstr>
      <vt:lpstr>Neuigkeiten in Microsoft Teams für Admins</vt:lpstr>
      <vt:lpstr>Teams Meeting Recordings Auto-Expiration in OneDrive and SharePoint</vt:lpstr>
      <vt:lpstr>Neuigkeiten in Microsoft Teams für Admins</vt:lpstr>
      <vt:lpstr>Neuigkeiten in Microsoft Teams für Admins</vt:lpstr>
      <vt:lpstr>Neuigkeiten in Microsoft Teams für Admins</vt:lpstr>
      <vt:lpstr>Chat with users with Teams personal accounts</vt:lpstr>
      <vt:lpstr>Neuigkeiten in Microsoft Teams für Admins</vt:lpstr>
      <vt:lpstr>Multi-language Teams meeting invite control</vt:lpstr>
      <vt:lpstr>Neuigkeiten in Microsoft Teams für Admins</vt:lpstr>
      <vt:lpstr>Was ist neu in Teams – Der Blog</vt:lpstr>
      <vt:lpstr>PowerPoint-Präsentation</vt:lpstr>
      <vt:lpstr>Microsoft Teams – Auto Attendant und Call Queue erklärt</vt:lpstr>
      <vt:lpstr>Organisatorisches </vt:lpstr>
      <vt:lpstr>Veranstaltungen</vt:lpstr>
      <vt:lpstr>Teams Community Blog</vt:lpstr>
      <vt:lpstr>Organisatorisches</vt:lpstr>
      <vt:lpstr>PowerPoint-Präsentation</vt:lpstr>
      <vt:lpstr>Vielen Dank für eure Teilnahme!</vt:lpstr>
      <vt:lpstr>Offene Diskussion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User Group Berlin - Meetup Dezember 2021</dc:title>
  <dc:creator>Thomas Stensitzki</dc:creator>
  <cp:keywords>Teams</cp:keywords>
  <cp:lastModifiedBy>Thomas Stensitzki</cp:lastModifiedBy>
  <cp:revision>7</cp:revision>
  <dcterms:created xsi:type="dcterms:W3CDTF">2020-01-18T10:30:21Z</dcterms:created>
  <dcterms:modified xsi:type="dcterms:W3CDTF">2021-12-02T16:26:53Z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0x010100D516E16E18CAF145BDA33366AE648C95</vt:lpwstr>
  </property>
</Properties>
</file>